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with MAN_DREP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40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1000" dirty="0" smtClean="0"/>
              <a:t>x 6_Goal1</a:t>
            </a:r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SELECT 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, MTP_master.FSC, </a:t>
            </a:r>
            <a:r>
              <a:rPr lang="en-US" sz="1000" dirty="0" err="1" smtClean="0"/>
              <a:t>MTP_master.Noun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MTP_master.MMAC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MTP_master.BO_Tot</a:t>
            </a:r>
            <a:r>
              <a:rPr lang="en-US" sz="1000" dirty="0" smtClean="0"/>
              <a:t>, MTP_master.G019C, MTP_master.QDR, ((</a:t>
            </a:r>
            <a:r>
              <a:rPr lang="en-US" sz="1000" dirty="0" err="1" smtClean="0"/>
              <a:t>mtp_master.BO_tot</a:t>
            </a:r>
            <a:r>
              <a:rPr lang="en-US" sz="1000" dirty="0" smtClean="0"/>
              <a:t>/4)+mtp_master.QDR) AS [BO/5+QDR], </a:t>
            </a:r>
            <a:r>
              <a:rPr lang="en-US" sz="1000" dirty="0" err="1" smtClean="0"/>
              <a:t>IIf</a:t>
            </a:r>
            <a:r>
              <a:rPr lang="en-US" sz="1000" dirty="0" smtClean="0"/>
              <a:t>([PSSDs] Is Null,[</a:t>
            </a:r>
            <a:r>
              <a:rPr lang="en-US" sz="1000" dirty="0" err="1" smtClean="0"/>
              <a:t>EXP_goal</a:t>
            </a:r>
            <a:r>
              <a:rPr lang="en-US" sz="1000" dirty="0" smtClean="0"/>
              <a:t>],mtp_master.G019C) AS Target, </a:t>
            </a:r>
            <a:r>
              <a:rPr lang="en-US" sz="1000" dirty="0" err="1" smtClean="0"/>
              <a:t>IIf</a:t>
            </a:r>
            <a:r>
              <a:rPr lang="en-US" sz="1000" dirty="0" smtClean="0"/>
              <a:t>([</a:t>
            </a:r>
            <a:r>
              <a:rPr lang="en-US" sz="1000" dirty="0" err="1" smtClean="0"/>
              <a:t>bo</a:t>
            </a:r>
            <a:r>
              <a:rPr lang="en-US" sz="1000" dirty="0" smtClean="0"/>
              <a:t>/5+QDR]&lt;0,mtp_master.QDR,[</a:t>
            </a:r>
            <a:r>
              <a:rPr lang="en-US" sz="1000" dirty="0" err="1" smtClean="0"/>
              <a:t>bo</a:t>
            </a:r>
            <a:r>
              <a:rPr lang="en-US" sz="1000" dirty="0" smtClean="0"/>
              <a:t>/5+qdr]) AS </a:t>
            </a:r>
            <a:r>
              <a:rPr lang="en-US" sz="1000" dirty="0" err="1" smtClean="0"/>
              <a:t>EXP_Goal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.[CNTL-NR], LIP_PBA_PSSDs.[New PSSD] AS PSSDs, </a:t>
            </a:r>
            <a:r>
              <a:rPr lang="en-US" sz="1000" dirty="0" err="1" smtClean="0"/>
              <a:t>targets.Target</a:t>
            </a:r>
            <a:r>
              <a:rPr lang="en-US" sz="1000" dirty="0" smtClean="0"/>
              <a:t> AS [</a:t>
            </a:r>
            <a:r>
              <a:rPr lang="en-US" sz="1000" dirty="0" err="1" smtClean="0"/>
              <a:t>Prev</a:t>
            </a:r>
            <a:r>
              <a:rPr lang="en-US" sz="1000" dirty="0" smtClean="0"/>
              <a:t> Target], </a:t>
            </a:r>
            <a:r>
              <a:rPr lang="en-US" sz="1000" dirty="0" err="1" smtClean="0"/>
              <a:t>past_repair.FirstQuarterPastRepair</a:t>
            </a:r>
            <a:r>
              <a:rPr lang="en-US" sz="1000" dirty="0" smtClean="0"/>
              <a:t> AS [</a:t>
            </a:r>
            <a:r>
              <a:rPr lang="en-US" sz="1000" dirty="0" err="1" smtClean="0"/>
              <a:t>Prev</a:t>
            </a:r>
            <a:r>
              <a:rPr lang="en-US" sz="1000" dirty="0" smtClean="0"/>
              <a:t> Qtr Org Repair], </a:t>
            </a:r>
            <a:r>
              <a:rPr lang="en-US" sz="1000" dirty="0" err="1" smtClean="0"/>
              <a:t>past_repair.FirstQuarterPastAddlRepair</a:t>
            </a:r>
            <a:r>
              <a:rPr lang="en-US" sz="1000" dirty="0" smtClean="0"/>
              <a:t> AS [</a:t>
            </a:r>
            <a:r>
              <a:rPr lang="en-US" sz="1000" dirty="0" err="1" smtClean="0"/>
              <a:t>Prev</a:t>
            </a:r>
            <a:r>
              <a:rPr lang="en-US" sz="1000" dirty="0" smtClean="0"/>
              <a:t> Qtr </a:t>
            </a:r>
            <a:r>
              <a:rPr lang="en-US" sz="1000" dirty="0" err="1" smtClean="0"/>
              <a:t>Addl</a:t>
            </a:r>
            <a:r>
              <a:rPr lang="en-US" sz="1000" dirty="0" smtClean="0"/>
              <a:t> Repair]</a:t>
            </a:r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FROM ((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 LEFT JOIN LIP_PBA_PSSDs ON 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=LIP_PBA_PSSDs.[New PSSD]) LEFT JOIN </a:t>
            </a:r>
            <a:r>
              <a:rPr lang="en-US" sz="1000" dirty="0" err="1" smtClean="0"/>
              <a:t>past_repair</a:t>
            </a:r>
            <a:r>
              <a:rPr lang="en-US" sz="1000" dirty="0" smtClean="0"/>
              <a:t> ON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=</a:t>
            </a:r>
            <a:r>
              <a:rPr lang="en-US" sz="1000" dirty="0" err="1" smtClean="0"/>
              <a:t>past_repair.NIIN</a:t>
            </a:r>
            <a:r>
              <a:rPr lang="en-US" sz="1000" dirty="0" smtClean="0"/>
              <a:t>) INNER JOIN targets ON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=</a:t>
            </a:r>
            <a:r>
              <a:rPr lang="en-US" sz="1000" dirty="0" err="1" smtClean="0"/>
              <a:t>targets.NIIN</a:t>
            </a:r>
            <a:r>
              <a:rPr lang="en-US" sz="1000" dirty="0" smtClean="0"/>
              <a:t>;</a:t>
            </a:r>
            <a:endParaRPr lang="en-US" sz="10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143000"/>
            <a:ext cx="1970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Cannot fully access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" y="3886200"/>
            <a:ext cx="914399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6_Goal1</a:t>
            </a:r>
          </a:p>
          <a:p>
            <a:endParaRPr lang="en-US" sz="1000" dirty="0" smtClean="0"/>
          </a:p>
          <a:p>
            <a:r>
              <a:rPr lang="en-US" sz="1000" dirty="0" smtClean="0"/>
              <a:t>SELECT 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, MTP_master.FSC, </a:t>
            </a:r>
            <a:r>
              <a:rPr lang="en-US" sz="1000" dirty="0" err="1" smtClean="0"/>
              <a:t>MTP_master.Noun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MTP_master.MMAC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MTP_master.BO_Tot</a:t>
            </a:r>
            <a:r>
              <a:rPr lang="en-US" sz="1000" dirty="0" smtClean="0"/>
              <a:t>, MTP_master.G019C, MTP_master.QDR, ((</a:t>
            </a:r>
            <a:r>
              <a:rPr lang="en-US" sz="1000" dirty="0" err="1" smtClean="0"/>
              <a:t>mtp_master.BO_tot</a:t>
            </a:r>
            <a:r>
              <a:rPr lang="en-US" sz="1000" dirty="0" smtClean="0"/>
              <a:t>/4)+mtp_master.QDR) AS [BO/5+QDR], </a:t>
            </a:r>
            <a:r>
              <a:rPr lang="en-US" sz="1000" dirty="0" err="1" smtClean="0"/>
              <a:t>IIf</a:t>
            </a:r>
            <a:r>
              <a:rPr lang="en-US" sz="1000" dirty="0" smtClean="0"/>
              <a:t>([PSSDs] Is Null,[</a:t>
            </a:r>
            <a:r>
              <a:rPr lang="en-US" sz="1000" dirty="0" err="1" smtClean="0"/>
              <a:t>EXP_goal</a:t>
            </a:r>
            <a:r>
              <a:rPr lang="en-US" sz="1000" dirty="0" smtClean="0"/>
              <a:t>],mtp_master.G019C) AS Target, </a:t>
            </a:r>
            <a:r>
              <a:rPr lang="en-US" sz="1000" dirty="0" err="1" smtClean="0"/>
              <a:t>IIf</a:t>
            </a:r>
            <a:r>
              <a:rPr lang="en-US" sz="1000" dirty="0" smtClean="0"/>
              <a:t>([</a:t>
            </a:r>
            <a:r>
              <a:rPr lang="en-US" sz="1000" dirty="0" err="1" smtClean="0"/>
              <a:t>bo</a:t>
            </a:r>
            <a:r>
              <a:rPr lang="en-US" sz="1000" dirty="0" smtClean="0"/>
              <a:t>/5+QDR]&lt;0,mtp_master.QDR,[</a:t>
            </a:r>
            <a:r>
              <a:rPr lang="en-US" sz="1000" dirty="0" err="1" smtClean="0"/>
              <a:t>bo</a:t>
            </a:r>
            <a:r>
              <a:rPr lang="en-US" sz="1000" dirty="0" smtClean="0"/>
              <a:t>/5+qdr]) AS </a:t>
            </a:r>
            <a:r>
              <a:rPr lang="en-US" sz="1000" dirty="0" err="1" smtClean="0"/>
              <a:t>EXP_Goal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.[CNTL-NR], LIP_PBA_PSSDs.[New PSSD] AS PSSDs, </a:t>
            </a:r>
            <a:r>
              <a:rPr lang="en-US" sz="1000" dirty="0" err="1" smtClean="0"/>
              <a:t>targets.Target</a:t>
            </a:r>
            <a:r>
              <a:rPr lang="en-US" sz="1000" dirty="0" smtClean="0"/>
              <a:t> AS [</a:t>
            </a:r>
            <a:r>
              <a:rPr lang="en-US" sz="1000" dirty="0" err="1" smtClean="0"/>
              <a:t>Prev</a:t>
            </a:r>
            <a:r>
              <a:rPr lang="en-US" sz="1000" dirty="0" smtClean="0"/>
              <a:t> Target], </a:t>
            </a:r>
            <a:r>
              <a:rPr lang="en-US" sz="1000" dirty="0" err="1" smtClean="0"/>
              <a:t>past_repair.FirstQuarterPastRepair</a:t>
            </a:r>
            <a:r>
              <a:rPr lang="en-US" sz="1000" dirty="0" smtClean="0"/>
              <a:t> AS [</a:t>
            </a:r>
            <a:r>
              <a:rPr lang="en-US" sz="1000" dirty="0" err="1" smtClean="0"/>
              <a:t>Prev</a:t>
            </a:r>
            <a:r>
              <a:rPr lang="en-US" sz="1000" dirty="0" smtClean="0"/>
              <a:t> Qtr Org Repair], </a:t>
            </a:r>
            <a:r>
              <a:rPr lang="en-US" sz="1000" dirty="0" err="1" smtClean="0"/>
              <a:t>past_repair.FirstQuarterPastAddlRepair</a:t>
            </a:r>
            <a:r>
              <a:rPr lang="en-US" sz="1000" dirty="0" smtClean="0"/>
              <a:t> AS [</a:t>
            </a:r>
            <a:r>
              <a:rPr lang="en-US" sz="1000" dirty="0" err="1" smtClean="0"/>
              <a:t>Prev</a:t>
            </a:r>
            <a:r>
              <a:rPr lang="en-US" sz="1000" dirty="0" smtClean="0"/>
              <a:t> Qtr </a:t>
            </a:r>
            <a:r>
              <a:rPr lang="en-US" sz="1000" dirty="0" err="1" smtClean="0"/>
              <a:t>Addl</a:t>
            </a:r>
            <a:r>
              <a:rPr lang="en-US" sz="1000" dirty="0" smtClean="0"/>
              <a:t> Repair]</a:t>
            </a:r>
          </a:p>
          <a:p>
            <a:endParaRPr lang="en-US" sz="1000" dirty="0" smtClean="0"/>
          </a:p>
          <a:p>
            <a:r>
              <a:rPr lang="en-US" sz="1000" dirty="0" smtClean="0"/>
              <a:t>FROM ((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 LEFT JOIN LIP_PBA_PSSDs ON 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=LIP_PBA_PSSDs.[New PSSD]) LEFT JOIN </a:t>
            </a:r>
            <a:r>
              <a:rPr lang="en-US" sz="1000" dirty="0" err="1" smtClean="0"/>
              <a:t>past_repair</a:t>
            </a:r>
            <a:r>
              <a:rPr lang="en-US" sz="1000" dirty="0" smtClean="0"/>
              <a:t> ON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=</a:t>
            </a:r>
            <a:r>
              <a:rPr lang="en-US" sz="1000" dirty="0" err="1" smtClean="0"/>
              <a:t>past_repair.NIIN</a:t>
            </a:r>
            <a:r>
              <a:rPr lang="en-US" sz="1000" dirty="0" smtClean="0"/>
              <a:t>) LEFT JOIN targets ON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=</a:t>
            </a:r>
            <a:r>
              <a:rPr lang="en-US" sz="1000" dirty="0" err="1" smtClean="0"/>
              <a:t>targets.NIIN</a:t>
            </a:r>
            <a:r>
              <a:rPr lang="en-US" sz="1000" dirty="0" smtClean="0"/>
              <a:t>;</a:t>
            </a:r>
          </a:p>
          <a:p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I&amp;S Query in Access     Different Between the 2 versions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41910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I&amp;S Report in SQL Server 2005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dbo_Actl2MstrNIIN.Actl_NIIN, dbo_Actl2MstrNIIN.Mstr_NIIN, dbo_Actl2MstrNIIN.OOU_Code</a:t>
            </a:r>
          </a:p>
          <a:p>
            <a:endParaRPr lang="en-US" sz="1000" dirty="0" smtClean="0"/>
          </a:p>
          <a:p>
            <a:r>
              <a:rPr lang="en-US" sz="1000" dirty="0" smtClean="0"/>
              <a:t>FROM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 LEFT JOIN dbo_Actl2MstrNIIN ON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 = dbo_Actl2MstrNIIN.InS_NIIN</a:t>
            </a:r>
          </a:p>
          <a:p>
            <a:endParaRPr lang="en-US" sz="1000" dirty="0" smtClean="0"/>
          </a:p>
          <a:p>
            <a:r>
              <a:rPr lang="en-US" sz="1000" dirty="0" smtClean="0"/>
              <a:t>WHERE (((dbo_Actl2MstrNIIN.Mstr_NIIN)=[forms]![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].[</a:t>
            </a:r>
            <a:r>
              <a:rPr lang="en-US" sz="1000" dirty="0" err="1" smtClean="0"/>
              <a:t>niin</a:t>
            </a:r>
            <a:r>
              <a:rPr lang="en-US" sz="1000" dirty="0" smtClean="0"/>
              <a:t>]));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48768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dbo.dbo_Actl2MstrNIIN.Actl_NIIN, dbo.dbo_Actl2MstrNIIN.Mstr_NIIN, dbo.dbo_Actl2MstrNIIN.OOU_Code</a:t>
            </a:r>
          </a:p>
          <a:p>
            <a:endParaRPr lang="en-US" sz="1000" dirty="0" smtClean="0"/>
          </a:p>
          <a:p>
            <a:r>
              <a:rPr lang="en-US" sz="1000" dirty="0" smtClean="0"/>
              <a:t>FROM         dbo.dbo_Actl2MstrNIIN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 ON dbo.dbo_Actl2MstrNIIN.Mstr_NIIN = </a:t>
            </a:r>
            <a:r>
              <a:rPr lang="en-US" sz="1000" dirty="0" err="1" smtClean="0"/>
              <a:t>dbo.MTP_master.NIIN</a:t>
            </a:r>
            <a:endParaRPr 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64578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[forms]![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].[</a:t>
            </a:r>
            <a:r>
              <a:rPr lang="en-US" sz="1000" dirty="0" err="1" smtClean="0"/>
              <a:t>niin</a:t>
            </a:r>
            <a:r>
              <a:rPr lang="en-US" sz="1000" dirty="0" smtClean="0"/>
              <a:t>]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Don’t know what these do, did not include in SQL Server.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MTAA BO BURNDOWN DATA Query in Access       Different Between the 2 versions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34290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MTAA BO BURNDOWN DATA Report in SQL Server 2005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.[CNTL-NR] AS [</a:t>
            </a:r>
            <a:r>
              <a:rPr lang="en-US" sz="1000" dirty="0" err="1" smtClean="0"/>
              <a:t>Cntrl</a:t>
            </a:r>
            <a:r>
              <a:rPr lang="en-US" sz="1000" dirty="0" smtClean="0"/>
              <a:t>#], MTP_master.FSC,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MTP_master.MMAC</a:t>
            </a:r>
            <a:r>
              <a:rPr lang="en-US" sz="1000" dirty="0" smtClean="0"/>
              <a:t> AS MC, </a:t>
            </a:r>
            <a:r>
              <a:rPr lang="en-US" sz="1000" dirty="0" err="1" smtClean="0"/>
              <a:t>MTP_master.Noun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MTP_master.MICAP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.[BACKORDERS-JCS] AS JCS, </a:t>
            </a:r>
            <a:r>
              <a:rPr lang="en-US" sz="1000" dirty="0" err="1" smtClean="0"/>
              <a:t>MTP_master.BO_Tot</a:t>
            </a:r>
            <a:r>
              <a:rPr lang="en-US" sz="1000" dirty="0" smtClean="0"/>
              <a:t> AS [Total BO],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.[DEPOT-ASSETS-COND-A] AS [A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.[DEPOT-ASSETS-COND-Z] AS [Z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.[DEPOT-ASSETS-COND-F] AS [F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MTP_master.OWO, </a:t>
            </a:r>
            <a:r>
              <a:rPr lang="en-US" sz="1000" dirty="0" err="1" smtClean="0"/>
              <a:t>MTP_master.Prod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MTP_master.Carc_Avail</a:t>
            </a:r>
            <a:r>
              <a:rPr lang="en-US" sz="1000" dirty="0" smtClean="0"/>
              <a:t> AS </a:t>
            </a:r>
            <a:r>
              <a:rPr lang="en-US" sz="1000" dirty="0" err="1" smtClean="0"/>
              <a:t>Carc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MTP_master.Parts_avail</a:t>
            </a:r>
            <a:r>
              <a:rPr lang="en-US" sz="1000" dirty="0" smtClean="0"/>
              <a:t> AS Parts, </a:t>
            </a:r>
            <a:r>
              <a:rPr lang="en-US" sz="1000" dirty="0" err="1" smtClean="0"/>
              <a:t>MTP_master.Hours_Avail</a:t>
            </a:r>
            <a:r>
              <a:rPr lang="en-US" sz="1000" dirty="0" smtClean="0"/>
              <a:t> AS Hours, </a:t>
            </a:r>
            <a:r>
              <a:rPr lang="en-US" sz="1000" dirty="0" err="1" smtClean="0"/>
              <a:t>MTP_master.Funds_Avail</a:t>
            </a:r>
            <a:r>
              <a:rPr lang="en-US" sz="1000" dirty="0" smtClean="0"/>
              <a:t> AS Funds, MTP_master.ORG, MTP_master.NAME, </a:t>
            </a:r>
            <a:r>
              <a:rPr lang="en-US" sz="1000" dirty="0" err="1" smtClean="0"/>
              <a:t>MTP_master.PHONE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FROM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 INNER JOIN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 ON </a:t>
            </a:r>
            <a:r>
              <a:rPr lang="en-US" sz="1000" dirty="0" err="1" smtClean="0"/>
              <a:t>dbo_MasterQueryTable.NIIN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MTP_master.NIIN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WHERE (((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) Like "MTAA**"))</a:t>
            </a:r>
          </a:p>
          <a:p>
            <a:endParaRPr lang="en-US" sz="1000" dirty="0" smtClean="0"/>
          </a:p>
          <a:p>
            <a:r>
              <a:rPr lang="en-US" sz="1000" dirty="0" smtClean="0"/>
              <a:t>ORDER BY 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.[CNTL-NR];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3773031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TOP (2147483647) WITH TIES </a:t>
            </a:r>
            <a:r>
              <a:rPr lang="en-US" sz="1000" dirty="0" err="1" smtClean="0"/>
              <a:t>dbo.MTP_master.Shop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.[CNTL-NR] AS </a:t>
            </a:r>
            <a:r>
              <a:rPr lang="en-US" sz="1000" dirty="0" err="1" smtClean="0"/>
              <a:t>Cntrl</a:t>
            </a:r>
            <a:r>
              <a:rPr lang="en-US" sz="1000" dirty="0" smtClean="0"/>
              <a:t>#, </a:t>
            </a:r>
            <a:r>
              <a:rPr lang="en-US" sz="1000" dirty="0" err="1" smtClean="0"/>
              <a:t>dbo.MTP_master.FSC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dbo.MTP_master.MMAC</a:t>
            </a:r>
            <a:r>
              <a:rPr lang="en-US" sz="1000" dirty="0" smtClean="0"/>
              <a:t> AS MC, </a:t>
            </a:r>
            <a:r>
              <a:rPr lang="en-US" sz="1000" dirty="0" err="1" smtClean="0"/>
              <a:t>dbo.MTP_master.Noun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dbo.MTP_master.MICAP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.[BACKORDERS-JCS] AS JCS,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dbo.MTP_master.BO_Tot</a:t>
            </a:r>
            <a:r>
              <a:rPr lang="en-US" sz="1000" dirty="0" smtClean="0"/>
              <a:t> AS [Total BO],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.[DEPOT-ASSETS-COND-A] AS [A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.[DEPOT-ASSETS-COND-Z] AS [Z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.[DEPOT-ASSETS-COND-F] AS [F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dbo.MTP_master.OWO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dbo.MTP_master.Prod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dbo.MTP_master.Carc_Avail</a:t>
            </a:r>
            <a:r>
              <a:rPr lang="en-US" sz="1000" dirty="0" smtClean="0"/>
              <a:t> AS </a:t>
            </a:r>
            <a:r>
              <a:rPr lang="en-US" sz="1000" dirty="0" err="1" smtClean="0"/>
              <a:t>Carc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dbo.MTP_master.Parts_avail</a:t>
            </a:r>
            <a:r>
              <a:rPr lang="en-US" sz="1000" dirty="0" smtClean="0"/>
              <a:t> AS Parts,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dbo.MTP_master.Hours_Avail</a:t>
            </a:r>
            <a:r>
              <a:rPr lang="en-US" sz="1000" dirty="0" smtClean="0"/>
              <a:t> AS Hours, </a:t>
            </a:r>
            <a:r>
              <a:rPr lang="en-US" sz="1000" dirty="0" err="1" smtClean="0"/>
              <a:t>dbo.MTP_master.Funds_Avail</a:t>
            </a:r>
            <a:r>
              <a:rPr lang="en-US" sz="1000" dirty="0" smtClean="0"/>
              <a:t> AS Funds, dbo.MTP_master.ORG, dbo.MTP_master.NAME,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dbo.MTP_master.PHONE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 ON </a:t>
            </a:r>
            <a:r>
              <a:rPr lang="en-US" sz="1000" dirty="0" err="1" smtClean="0"/>
              <a:t>dbo.dbo_MasterQueryTable.NIIN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dbo.MTP_master.NIIN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WHERE     (</a:t>
            </a:r>
            <a:r>
              <a:rPr lang="en-US" sz="1000" dirty="0" err="1" smtClean="0"/>
              <a:t>dbo.MTP_master.Shop</a:t>
            </a:r>
            <a:r>
              <a:rPr lang="en-US" sz="1000" dirty="0" smtClean="0"/>
              <a:t> LIKE 'MTAA%%')</a:t>
            </a:r>
          </a:p>
          <a:p>
            <a:endParaRPr lang="en-US" sz="1000" dirty="0" smtClean="0"/>
          </a:p>
          <a:p>
            <a:r>
              <a:rPr lang="en-US" sz="1000" dirty="0" smtClean="0"/>
              <a:t>ORDER BY </a:t>
            </a:r>
            <a:r>
              <a:rPr lang="en-US" sz="1000" dirty="0" err="1" smtClean="0"/>
              <a:t>dbo.MTP_master.Shop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Cntrl</a:t>
            </a:r>
            <a:r>
              <a:rPr lang="en-US" sz="1000" dirty="0" smtClean="0"/>
              <a:t>#</a:t>
            </a:r>
            <a:endParaRPr 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64578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Like "MTAA**" 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Don’t know what these do, did not include in SQL Server.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MTAA DAILY MICAP AND BO REPORT Query in Access               Different Between the 2 versions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30480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MTAA DAILY MICAP AND BO REPORT in SQL Server 2005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.[CNTL-NR] AS [</a:t>
            </a:r>
            <a:r>
              <a:rPr lang="en-US" sz="1000" dirty="0" err="1" smtClean="0"/>
              <a:t>Cntrl</a:t>
            </a:r>
            <a:r>
              <a:rPr lang="en-US" sz="1000" dirty="0" smtClean="0"/>
              <a:t>#], MTP_master.FSC,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MTP_master.MMAC</a:t>
            </a:r>
            <a:r>
              <a:rPr lang="en-US" sz="1000" dirty="0" smtClean="0"/>
              <a:t> AS MC, </a:t>
            </a:r>
            <a:r>
              <a:rPr lang="en-US" sz="1000" dirty="0" err="1" smtClean="0"/>
              <a:t>dbo_MasterQueryTable.Noun</a:t>
            </a:r>
            <a:r>
              <a:rPr lang="en-US" sz="1000" dirty="0" smtClean="0"/>
              <a:t>, MTP_master.ORG, </a:t>
            </a:r>
            <a:r>
              <a:rPr lang="en-US" sz="1000" dirty="0" err="1" smtClean="0"/>
              <a:t>MTP_master.MICAP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.[BACKORDERS-JCS] AS JCS, MTP_master.YBQ, </a:t>
            </a:r>
            <a:r>
              <a:rPr lang="en-US" sz="1000" dirty="0" err="1" smtClean="0"/>
              <a:t>MTP_master.HP_Total</a:t>
            </a:r>
            <a:r>
              <a:rPr lang="en-US" sz="1000" dirty="0" smtClean="0"/>
              <a:t> AS 700s, </a:t>
            </a:r>
            <a:r>
              <a:rPr lang="en-US" sz="1000" dirty="0" err="1" smtClean="0"/>
              <a:t>MTP_master.BO_Tot</a:t>
            </a:r>
            <a:r>
              <a:rPr lang="en-US" sz="1000" dirty="0" smtClean="0"/>
              <a:t> AS [Total BOs],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.[DEPOT-ASSETS-COND-A] AS [A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.[DEPOT-ASSETS-COND-Z] AS [Z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MTP_master.OWO, </a:t>
            </a:r>
            <a:r>
              <a:rPr lang="en-US" sz="1000" dirty="0" err="1" smtClean="0"/>
              <a:t>MTP_master.Prod</a:t>
            </a:r>
            <a:r>
              <a:rPr lang="en-US" sz="1000" dirty="0" smtClean="0"/>
              <a:t>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.[DEPOT-ASSETS-COND-F] AS [F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  <a:r>
              <a:rPr lang="en-US" sz="1000" dirty="0" err="1" smtClean="0"/>
              <a:t>MTP_master.Carc_Avail</a:t>
            </a:r>
            <a:r>
              <a:rPr lang="en-US" sz="1000" dirty="0" smtClean="0"/>
              <a:t> AS </a:t>
            </a:r>
            <a:r>
              <a:rPr lang="en-US" sz="1000" dirty="0" err="1" smtClean="0"/>
              <a:t>Carc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MTP_master.Parts_avail</a:t>
            </a:r>
            <a:r>
              <a:rPr lang="en-US" sz="1000" dirty="0" smtClean="0"/>
              <a:t> AS Parts, </a:t>
            </a:r>
            <a:r>
              <a:rPr lang="en-US" sz="1000" dirty="0" err="1" smtClean="0"/>
              <a:t>MTP_master.Hours_Avail</a:t>
            </a:r>
            <a:r>
              <a:rPr lang="en-US" sz="1000" dirty="0" smtClean="0"/>
              <a:t> AS Hours, </a:t>
            </a:r>
            <a:r>
              <a:rPr lang="en-US" sz="1000" dirty="0" err="1" smtClean="0"/>
              <a:t>MTP_master.Funds_Avail</a:t>
            </a:r>
            <a:r>
              <a:rPr lang="en-US" sz="1000" dirty="0" smtClean="0"/>
              <a:t> AS Funds</a:t>
            </a:r>
          </a:p>
          <a:p>
            <a:endParaRPr lang="en-US" sz="1000" dirty="0" smtClean="0"/>
          </a:p>
          <a:p>
            <a:r>
              <a:rPr lang="en-US" sz="1000" dirty="0" smtClean="0"/>
              <a:t>FROM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 INNER JOIN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 ON </a:t>
            </a:r>
            <a:r>
              <a:rPr lang="en-US" sz="1000" dirty="0" err="1" smtClean="0"/>
              <a:t>dbo_MasterQueryTable.NIIN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MTP_master.NIIN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WHERE (((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) Like "MTAA**"))</a:t>
            </a:r>
          </a:p>
          <a:p>
            <a:endParaRPr lang="en-US" sz="1000" dirty="0" smtClean="0"/>
          </a:p>
          <a:p>
            <a:r>
              <a:rPr lang="en-US" sz="1000" dirty="0" smtClean="0"/>
              <a:t>ORDER BY 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.[CNTL-NR];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342900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TOP (100) PERCENT </a:t>
            </a:r>
            <a:r>
              <a:rPr lang="en-US" sz="1000" dirty="0" err="1" smtClean="0"/>
              <a:t>dbo.MTP_master.Shop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.[CNTL-NR] AS </a:t>
            </a:r>
            <a:r>
              <a:rPr lang="en-US" sz="1000" dirty="0" err="1" smtClean="0"/>
              <a:t>Cntrl</a:t>
            </a:r>
            <a:r>
              <a:rPr lang="en-US" sz="1000" dirty="0" smtClean="0"/>
              <a:t>#, </a:t>
            </a:r>
            <a:r>
              <a:rPr lang="en-US" sz="1000" dirty="0" err="1" smtClean="0"/>
              <a:t>dbo.MTP_master.FSC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dbo.MTP_master.MMAC</a:t>
            </a:r>
            <a:r>
              <a:rPr lang="en-US" sz="1000" dirty="0" smtClean="0"/>
              <a:t> AS MC, </a:t>
            </a:r>
            <a:r>
              <a:rPr lang="en-US" sz="1000" dirty="0" err="1" smtClean="0"/>
              <a:t>dbo.dbo_MasterQueryTable.Noun</a:t>
            </a:r>
            <a:r>
              <a:rPr lang="en-US" sz="1000" dirty="0" smtClean="0"/>
              <a:t>, dbo.MTP_master.ORG, </a:t>
            </a:r>
            <a:r>
              <a:rPr lang="en-US" sz="1000" dirty="0" err="1" smtClean="0"/>
              <a:t>dbo.MTP_master.MICAP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.[BACKORDERS-JCS] AS JCS, </a:t>
            </a:r>
            <a:r>
              <a:rPr lang="en-US" sz="1000" dirty="0" err="1" smtClean="0"/>
              <a:t>dbo.MTP_master.YBQ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dbo.MTP_master.HP_Total</a:t>
            </a:r>
            <a:r>
              <a:rPr lang="en-US" sz="1000" dirty="0" smtClean="0"/>
              <a:t> AS [700s], </a:t>
            </a:r>
            <a:r>
              <a:rPr lang="en-US" sz="1000" dirty="0" err="1" smtClean="0"/>
              <a:t>dbo.MTP_master.BO_Tot</a:t>
            </a:r>
            <a:r>
              <a:rPr lang="en-US" sz="1000" dirty="0" smtClean="0"/>
              <a:t> AS [Total BOs],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.[DEPOT-ASSETS-COND-A] AS [A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.[DEPOT-ASSETS-COND-Z] AS [Z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dbo.MTP_master.OWO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dbo.MTP_master.Prod</a:t>
            </a:r>
            <a:r>
              <a:rPr lang="en-US" sz="1000" dirty="0" smtClean="0"/>
              <a:t>,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.[DEPOT-ASSETS-COND-F] AS [F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dbo.MTP_master.Carc_Avail</a:t>
            </a:r>
            <a:r>
              <a:rPr lang="en-US" sz="1000" dirty="0" smtClean="0"/>
              <a:t> AS </a:t>
            </a:r>
            <a:r>
              <a:rPr lang="en-US" sz="1000" dirty="0" err="1" smtClean="0"/>
              <a:t>Carc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dbo.MTP_master.Parts_avail</a:t>
            </a:r>
            <a:r>
              <a:rPr lang="en-US" sz="1000" dirty="0" smtClean="0"/>
              <a:t> AS Parts, </a:t>
            </a:r>
            <a:r>
              <a:rPr lang="en-US" sz="1000" dirty="0" err="1" smtClean="0"/>
              <a:t>dbo.MTP_master.Hours_Avail</a:t>
            </a:r>
            <a:r>
              <a:rPr lang="en-US" sz="1000" dirty="0" smtClean="0"/>
              <a:t> AS Hours,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dbo.MTP_master.Funds_Avail</a:t>
            </a:r>
            <a:r>
              <a:rPr lang="en-US" sz="1000" dirty="0" smtClean="0"/>
              <a:t> AS Funds</a:t>
            </a:r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 ON </a:t>
            </a:r>
            <a:r>
              <a:rPr lang="en-US" sz="1000" dirty="0" err="1" smtClean="0"/>
              <a:t>dbo.dbo_MasterQueryTable.NIIN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dbo.MTP_master.NIIN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ORDER BY </a:t>
            </a:r>
            <a:r>
              <a:rPr lang="en-US" sz="1000" dirty="0" err="1" smtClean="0"/>
              <a:t>dbo.MTP_master.Shop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Cntrl</a:t>
            </a:r>
            <a:r>
              <a:rPr lang="en-US" sz="1000" dirty="0" smtClean="0"/>
              <a:t>#</a:t>
            </a:r>
            <a:endParaRPr 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64578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Like "MTAA**“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Don’t know what these do, did not include in SQL Server.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MTCC-MTCF Daily MICAP and BO Report Query in Access               Different Between the 2 versions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32766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MTCC-MTCF Daily MICAP and BO Report in SQL Server 2005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</a:t>
            </a:r>
            <a:r>
              <a:rPr lang="en-US" sz="1000" dirty="0" err="1" smtClean="0"/>
              <a:t>dbo_MasterQueryTable.Shop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.[CNTL-NR] AS [</a:t>
            </a:r>
            <a:r>
              <a:rPr lang="en-US" sz="1000" dirty="0" err="1" smtClean="0"/>
              <a:t>Cntrl</a:t>
            </a:r>
            <a:r>
              <a:rPr lang="en-US" sz="1000" dirty="0" smtClean="0"/>
              <a:t>#], MTP_master.FSC,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MTP_master.MMAC</a:t>
            </a:r>
            <a:r>
              <a:rPr lang="en-US" sz="1000" dirty="0" smtClean="0"/>
              <a:t> AS MC, </a:t>
            </a:r>
            <a:r>
              <a:rPr lang="en-US" sz="1000" dirty="0" err="1" smtClean="0"/>
              <a:t>MTP_master.Noun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MTP_master.MICAP</a:t>
            </a:r>
            <a:r>
              <a:rPr lang="en-US" sz="1000" dirty="0" smtClean="0"/>
              <a:t>, MTP_master.YBQ,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.[BACKORDERS-JCS] AS JCS, </a:t>
            </a:r>
            <a:r>
              <a:rPr lang="en-US" sz="1000" dirty="0" err="1" smtClean="0"/>
              <a:t>MTP_master.HP_Total</a:t>
            </a:r>
            <a:r>
              <a:rPr lang="en-US" sz="1000" dirty="0" smtClean="0"/>
              <a:t> AS 700s, </a:t>
            </a:r>
            <a:r>
              <a:rPr lang="en-US" sz="1000" dirty="0" err="1" smtClean="0"/>
              <a:t>MTP_master.BO_Tot</a:t>
            </a:r>
            <a:r>
              <a:rPr lang="en-US" sz="1000" dirty="0" smtClean="0"/>
              <a:t> AS [Total BOs],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.[DEPOT-ASSETS-COND-A] AS [A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.[DEPOT-ASSETS-COND-Z] AS [Z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.[DEPOT-ASSETS-COND-F] AS [F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.[DEPOT-ASSETS-COND-Y] AS [Y-</a:t>
            </a:r>
            <a:r>
              <a:rPr lang="en-US" sz="1000" dirty="0" err="1" smtClean="0"/>
              <a:t>Int</a:t>
            </a:r>
            <a:r>
              <a:rPr lang="en-US" sz="1000" dirty="0" smtClean="0"/>
              <a:t>], MTP_master.QDR, MTP_master.OWO, </a:t>
            </a:r>
            <a:r>
              <a:rPr lang="en-US" sz="1000" dirty="0" err="1" smtClean="0"/>
              <a:t>MTP_master.Prod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MTP_master.Carc_Avail</a:t>
            </a:r>
            <a:r>
              <a:rPr lang="en-US" sz="1000" dirty="0" smtClean="0"/>
              <a:t> AS </a:t>
            </a:r>
            <a:r>
              <a:rPr lang="en-US" sz="1000" dirty="0" err="1" smtClean="0"/>
              <a:t>Carc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MTP_master.Parts_avail</a:t>
            </a:r>
            <a:r>
              <a:rPr lang="en-US" sz="1000" dirty="0" smtClean="0"/>
              <a:t> AS Parts, </a:t>
            </a:r>
            <a:r>
              <a:rPr lang="en-US" sz="1000" dirty="0" err="1" smtClean="0"/>
              <a:t>MTP_master.Hours_Avail</a:t>
            </a:r>
            <a:r>
              <a:rPr lang="en-US" sz="1000" dirty="0" smtClean="0"/>
              <a:t> AS Hours, </a:t>
            </a:r>
            <a:r>
              <a:rPr lang="en-US" sz="1000" dirty="0" err="1" smtClean="0"/>
              <a:t>MTP_master.Funds_Avail</a:t>
            </a:r>
            <a:r>
              <a:rPr lang="en-US" sz="1000" dirty="0" smtClean="0"/>
              <a:t> AS Funds</a:t>
            </a:r>
          </a:p>
          <a:p>
            <a:endParaRPr lang="en-US" sz="1000" dirty="0" smtClean="0"/>
          </a:p>
          <a:p>
            <a:r>
              <a:rPr lang="en-US" sz="1000" dirty="0" smtClean="0"/>
              <a:t>FROM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 INNER JOIN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 ON </a:t>
            </a:r>
            <a:r>
              <a:rPr lang="en-US" sz="1000" dirty="0" err="1" smtClean="0"/>
              <a:t>dbo_MasterQueryTable.NIIN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MTP_master.NIIN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WHERE (((</a:t>
            </a:r>
            <a:r>
              <a:rPr lang="en-US" sz="1000" dirty="0" err="1" smtClean="0"/>
              <a:t>dbo_MasterQueryTable.Shop</a:t>
            </a:r>
            <a:r>
              <a:rPr lang="en-US" sz="1000" dirty="0" smtClean="0"/>
              <a:t>) Like "MTCC**" Or (</a:t>
            </a:r>
            <a:r>
              <a:rPr lang="en-US" sz="1000" dirty="0" err="1" smtClean="0"/>
              <a:t>dbo_MasterQueryTable.Shop</a:t>
            </a:r>
            <a:r>
              <a:rPr lang="en-US" sz="1000" dirty="0" smtClean="0"/>
              <a:t>) Like "MTCF**"))</a:t>
            </a:r>
          </a:p>
          <a:p>
            <a:endParaRPr lang="en-US" sz="1000" dirty="0" smtClean="0"/>
          </a:p>
          <a:p>
            <a:r>
              <a:rPr lang="en-US" sz="1000" dirty="0" smtClean="0"/>
              <a:t>ORDER BY </a:t>
            </a:r>
            <a:r>
              <a:rPr lang="en-US" sz="1000" dirty="0" err="1" smtClean="0"/>
              <a:t>dbo_MasterQueryTable.Shop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.[CNTL-NR];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396240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TOP (100) PERCENT </a:t>
            </a:r>
            <a:r>
              <a:rPr lang="en-US" sz="1000" dirty="0" err="1" smtClean="0"/>
              <a:t>dbo.dbo_MasterQueryTable.Shop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.[CNTL-NR] AS </a:t>
            </a:r>
            <a:r>
              <a:rPr lang="en-US" sz="1000" dirty="0" err="1" smtClean="0"/>
              <a:t>Cntrl</a:t>
            </a:r>
            <a:r>
              <a:rPr lang="en-US" sz="1000" dirty="0" smtClean="0"/>
              <a:t>#, </a:t>
            </a:r>
            <a:r>
              <a:rPr lang="en-US" sz="1000" dirty="0" err="1" smtClean="0"/>
              <a:t>dbo.MTP_master.FSC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dbo.MTP_master.MMAC</a:t>
            </a:r>
            <a:r>
              <a:rPr lang="en-US" sz="1000" dirty="0" smtClean="0"/>
              <a:t> AS MC, </a:t>
            </a:r>
            <a:r>
              <a:rPr lang="en-US" sz="1000" dirty="0" err="1" smtClean="0"/>
              <a:t>dbo.MTP_master.Noun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dbo.MTP_master.MICAP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dbo.MTP_master.YBQ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.[BACKORDERS-JCS] AS JCS,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dbo.MTP_master.HP_Total</a:t>
            </a:r>
            <a:r>
              <a:rPr lang="en-US" sz="1000" dirty="0" smtClean="0"/>
              <a:t> AS [700s], </a:t>
            </a:r>
            <a:r>
              <a:rPr lang="en-US" sz="1000" dirty="0" err="1" smtClean="0"/>
              <a:t>dbo.MTP_master.BO_Tot</a:t>
            </a:r>
            <a:r>
              <a:rPr lang="en-US" sz="1000" dirty="0" smtClean="0"/>
              <a:t> AS [Total BOs],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.[DEPOT-ASSETS-COND-A] AS [A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.[DEPOT-ASSETS-COND-Z] AS [Z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.[DEPOT-ASSETS-COND-F] AS [F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.[DEPOT-ASSETS-COND-Y] AS [Y-</a:t>
            </a:r>
            <a:r>
              <a:rPr lang="en-US" sz="1000" dirty="0" err="1" smtClean="0"/>
              <a:t>Int</a:t>
            </a:r>
            <a:r>
              <a:rPr lang="en-US" sz="1000" dirty="0" smtClean="0"/>
              <a:t>], </a:t>
            </a:r>
            <a:r>
              <a:rPr lang="en-US" sz="1000" dirty="0" err="1" smtClean="0"/>
              <a:t>dbo.MTP_master.QDR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dbo.MTP_master.OWO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dbo.MTP_master.Prod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dbo.MTP_master.Carc_Avail</a:t>
            </a:r>
            <a:r>
              <a:rPr lang="en-US" sz="1000" dirty="0" smtClean="0"/>
              <a:t> AS </a:t>
            </a:r>
            <a:r>
              <a:rPr lang="en-US" sz="1000" dirty="0" err="1" smtClean="0"/>
              <a:t>Carc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dbo.MTP_master.Parts_avail</a:t>
            </a:r>
            <a:r>
              <a:rPr lang="en-US" sz="1000" dirty="0" smtClean="0"/>
              <a:t> AS Parts, </a:t>
            </a:r>
            <a:r>
              <a:rPr lang="en-US" sz="1000" dirty="0" err="1" smtClean="0"/>
              <a:t>dbo.MTP_master.Hours_Avail</a:t>
            </a:r>
            <a:r>
              <a:rPr lang="en-US" sz="1000" dirty="0" smtClean="0"/>
              <a:t> AS Hours,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dbo.MTP_master.Funds_Avail</a:t>
            </a:r>
            <a:r>
              <a:rPr lang="en-US" sz="1000" dirty="0" smtClean="0"/>
              <a:t> AS Funds</a:t>
            </a:r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 ON </a:t>
            </a:r>
            <a:r>
              <a:rPr lang="en-US" sz="1000" dirty="0" err="1" smtClean="0"/>
              <a:t>dbo.dbo_MasterQueryTable.NIIN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dbo.MTP_master.NIIN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ORDER BY </a:t>
            </a:r>
            <a:r>
              <a:rPr lang="en-US" sz="1000" dirty="0" err="1" smtClean="0"/>
              <a:t>dbo.dbo_MasterQueryTable.Shop</a:t>
            </a:r>
            <a:r>
              <a:rPr lang="en-US" sz="1000" dirty="0" smtClean="0"/>
              <a:t>, </a:t>
            </a:r>
            <a:r>
              <a:rPr lang="en-US" sz="1000" dirty="0" err="1" smtClean="0"/>
              <a:t>Cntrl</a:t>
            </a:r>
            <a:r>
              <a:rPr lang="en-US" sz="1000" dirty="0" smtClean="0"/>
              <a:t>#</a:t>
            </a:r>
            <a:endParaRPr 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64578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Like "MTCC**" Or Like "MTCF**“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Don’t know what these do, did not include in SQL Server.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Select Airframe by NIIN Query in Access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41910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Select Airframe by NIIN in SQL Server 2005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</a:t>
            </a:r>
            <a:r>
              <a:rPr lang="en-US" sz="1000" dirty="0" err="1" smtClean="0"/>
              <a:t>dbo_ApplicationData.NIIN</a:t>
            </a:r>
            <a:r>
              <a:rPr lang="en-US" sz="1000" dirty="0" smtClean="0"/>
              <a:t>, dbo_ApplicationData.MDS</a:t>
            </a:r>
          </a:p>
          <a:p>
            <a:endParaRPr lang="en-US" sz="1000" dirty="0" smtClean="0"/>
          </a:p>
          <a:p>
            <a:r>
              <a:rPr lang="en-US" sz="1000" dirty="0" smtClean="0"/>
              <a:t>FROM </a:t>
            </a:r>
            <a:r>
              <a:rPr lang="en-US" sz="1000" dirty="0" err="1" smtClean="0"/>
              <a:t>dbo_ApplicationData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WHERE (((dbo_ApplicationData.MDS) Like "[A,B,C,F]*"));</a:t>
            </a:r>
            <a:endParaRPr lang="en-US" sz="1000" dirty="0" smtClean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87680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NIIN, MDS</a:t>
            </a:r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dbo.dbo_ApplicationData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WHERE     (MDS LIKE '[A,B,C,F]%')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Select </a:t>
            </a:r>
            <a:r>
              <a:rPr lang="en-US" dirty="0" err="1" smtClean="0"/>
              <a:t>Problem_items</a:t>
            </a:r>
            <a:r>
              <a:rPr lang="en-US" dirty="0" smtClean="0"/>
              <a:t> by PSSD Query in Access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41910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Select </a:t>
            </a:r>
            <a:r>
              <a:rPr lang="en-US" dirty="0" err="1" smtClean="0"/>
              <a:t>Problem_items</a:t>
            </a:r>
            <a:r>
              <a:rPr lang="en-US" dirty="0" smtClean="0"/>
              <a:t> by PSSD in SQL Server 2005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problems_table.*, </a:t>
            </a:r>
            <a:r>
              <a:rPr lang="en-US" sz="1000" dirty="0" err="1" smtClean="0"/>
              <a:t>MTP_master.Shop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FROM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 LEFT JOIN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 ON </a:t>
            </a:r>
            <a:r>
              <a:rPr lang="en-US" sz="1000" dirty="0" err="1" smtClean="0"/>
              <a:t>problems_table.niin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MTP_master.NIIN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WHERE (((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) Like [forms]![switchboard]![shop select].[value] &amp; "*"));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487680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</a:t>
            </a:r>
            <a:r>
              <a:rPr lang="en-US" sz="1000" dirty="0" err="1" smtClean="0"/>
              <a:t>dbo.MTP_master.Shop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 AS Expr1, </a:t>
            </a:r>
            <a:r>
              <a:rPr lang="en-US" sz="1000" dirty="0" err="1" smtClean="0"/>
              <a:t>dbo.problems_table.niin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dbo.problems_table.P_N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dbo.problems_table.TMS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dbo.problems_table.Forecast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dbo.problems_table.Cont_forecast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dbo.problems_table.Act_FD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dbo.problems_table.AWP_F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dbo.problems_table.Contract_OWO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.[Parts Problem], </a:t>
            </a:r>
            <a:r>
              <a:rPr lang="en-US" sz="1000" dirty="0" err="1" smtClean="0"/>
              <a:t>dbo.problems_table.Other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dbo.problems_table.Cont_Prod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1],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2],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3],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4],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5],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6], </a:t>
            </a:r>
            <a:r>
              <a:rPr lang="en-US" sz="1000" dirty="0" err="1" smtClean="0"/>
              <a:t>dbo.problems_table.Personnel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dbo.problems_table.contract_cri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.[I&amp;S], </a:t>
            </a:r>
            <a:r>
              <a:rPr lang="en-US" sz="1000" dirty="0" err="1" smtClean="0"/>
              <a:t>dbo.problems_table.Awp_G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.[AWP Days], </a:t>
            </a:r>
            <a:r>
              <a:rPr lang="en-US" sz="1000" dirty="0" err="1" smtClean="0"/>
              <a:t>dbo.problems_table.SSMA_TimeStamp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 ON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dbo.problems_table.niin</a:t>
            </a:r>
            <a:endParaRPr 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64578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Like [forms]![switchboard]![shop select].[value] &amp; "*" 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Don’t know what these do, did not include in SQL Server.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subs against actual data Query in Access                 Different Between the 2 versions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41910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subs against actual data in SQL Server 2005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[5_data].NIIN, [count subs].</a:t>
            </a:r>
            <a:r>
              <a:rPr lang="en-US" sz="1000" dirty="0" err="1" smtClean="0"/>
              <a:t>Actl_NIIN</a:t>
            </a:r>
            <a:r>
              <a:rPr lang="en-US" sz="1000" dirty="0" smtClean="0"/>
              <a:t>, [count subs].</a:t>
            </a:r>
            <a:r>
              <a:rPr lang="en-US" sz="1000" dirty="0" err="1" smtClean="0"/>
              <a:t>CountOfMstr_NIIN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FROM 5_data LEFT JOIN [count subs] ON [5_data].NIIN = [count subs].</a:t>
            </a:r>
            <a:r>
              <a:rPr lang="en-US" sz="1000" dirty="0" err="1" smtClean="0"/>
              <a:t>Mstr_NIIN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GROUP BY [5_data].NIIN, [count subs].</a:t>
            </a:r>
            <a:r>
              <a:rPr lang="en-US" sz="1000" dirty="0" err="1" smtClean="0"/>
              <a:t>Actl_NIIN</a:t>
            </a:r>
            <a:r>
              <a:rPr lang="en-US" sz="1000" dirty="0" smtClean="0"/>
              <a:t>, [count subs].</a:t>
            </a:r>
            <a:r>
              <a:rPr lang="en-US" sz="1000" dirty="0" err="1" smtClean="0"/>
              <a:t>CountOfMstr_NIIN</a:t>
            </a:r>
            <a:r>
              <a:rPr lang="en-US" sz="1000" dirty="0" smtClean="0"/>
              <a:t>;</a:t>
            </a:r>
            <a:endParaRPr lang="en-US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4876800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.[5_data].NIIN, </a:t>
            </a:r>
            <a:r>
              <a:rPr lang="en-US" sz="1000" dirty="0" err="1" smtClean="0"/>
              <a:t>dbo</a:t>
            </a:r>
            <a:r>
              <a:rPr lang="en-US" sz="1000" dirty="0" smtClean="0"/>
              <a:t>.[count subs].</a:t>
            </a:r>
            <a:r>
              <a:rPr lang="en-US" sz="1000" dirty="0" err="1" smtClean="0"/>
              <a:t>Actl_NIIN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.[count subs].</a:t>
            </a:r>
            <a:r>
              <a:rPr lang="en-US" sz="1000" dirty="0" err="1" smtClean="0"/>
              <a:t>CountOfMstr_NIIN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.[count subs] ON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.[5_data].NIIN = </a:t>
            </a:r>
            <a:r>
              <a:rPr lang="en-US" sz="1000" dirty="0" err="1" smtClean="0"/>
              <a:t>dbo</a:t>
            </a:r>
            <a:r>
              <a:rPr lang="en-US" sz="1000" dirty="0" smtClean="0"/>
              <a:t>.[count subs].</a:t>
            </a:r>
            <a:r>
              <a:rPr lang="en-US" sz="1000" dirty="0" err="1" smtClean="0"/>
              <a:t>Mstr_NIIN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GROUP BY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.[5_data].NIIN, </a:t>
            </a:r>
            <a:r>
              <a:rPr lang="en-US" sz="1000" dirty="0" err="1" smtClean="0"/>
              <a:t>dbo</a:t>
            </a:r>
            <a:r>
              <a:rPr lang="en-US" sz="1000" dirty="0" smtClean="0"/>
              <a:t>.[count subs].</a:t>
            </a:r>
            <a:r>
              <a:rPr lang="en-US" sz="1000" dirty="0" err="1" smtClean="0"/>
              <a:t>Actl_NIIN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.[count subs].</a:t>
            </a:r>
            <a:r>
              <a:rPr lang="en-US" sz="1000" dirty="0" err="1" smtClean="0"/>
              <a:t>CountOfMstr_NIIN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1a_MTP_master Query in Access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30480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1a_MTP_master Query in SQL Server 2005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</a:t>
            </a:r>
            <a:r>
              <a:rPr lang="en-US" dirty="0" err="1" smtClean="0"/>
              <a:t>dbo_RepairData.NIIN</a:t>
            </a:r>
            <a:r>
              <a:rPr lang="en-US" dirty="0" smtClean="0"/>
              <a:t>, </a:t>
            </a:r>
            <a:r>
              <a:rPr lang="en-US" dirty="0" err="1" smtClean="0"/>
              <a:t>dbo_RepairData.Repaired</a:t>
            </a:r>
            <a:r>
              <a:rPr lang="en-US" dirty="0" smtClean="0"/>
              <a:t> AS Prod, </a:t>
            </a:r>
            <a:r>
              <a:rPr lang="en-US" dirty="0" err="1" smtClean="0"/>
              <a:t>dbo_RepairData.Quarter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FROM </a:t>
            </a:r>
            <a:r>
              <a:rPr lang="en-US" dirty="0" err="1" smtClean="0"/>
              <a:t>dbo_RepairData</a:t>
            </a:r>
            <a:r>
              <a:rPr lang="en-US" dirty="0" smtClean="0"/>
              <a:t>, [Date]</a:t>
            </a:r>
          </a:p>
          <a:p>
            <a:endParaRPr lang="en-US" dirty="0" smtClean="0"/>
          </a:p>
          <a:p>
            <a:r>
              <a:rPr lang="en-US" dirty="0" smtClean="0"/>
              <a:t>WHERE (((</a:t>
            </a:r>
            <a:r>
              <a:rPr lang="en-US" dirty="0" err="1" smtClean="0"/>
              <a:t>dbo_RepairData.Quarter</a:t>
            </a:r>
            <a:r>
              <a:rPr lang="en-US" dirty="0" smtClean="0"/>
              <a:t>)=[date].[current qtr]));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373380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    </a:t>
            </a:r>
            <a:r>
              <a:rPr lang="en-US" dirty="0" err="1" smtClean="0"/>
              <a:t>dbo.dbo_RepairData.NIIN</a:t>
            </a:r>
            <a:r>
              <a:rPr lang="en-US" dirty="0" smtClean="0"/>
              <a:t>, </a:t>
            </a:r>
            <a:r>
              <a:rPr lang="en-US" dirty="0" err="1" smtClean="0"/>
              <a:t>dbo.dbo_RepairData.Repaired</a:t>
            </a:r>
            <a:r>
              <a:rPr lang="en-US" dirty="0" smtClean="0"/>
              <a:t> AS Prod, </a:t>
            </a:r>
            <a:r>
              <a:rPr lang="en-US" dirty="0" err="1" smtClean="0"/>
              <a:t>dbo.dbo_RepairData.Quarter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FROM         </a:t>
            </a:r>
            <a:r>
              <a:rPr lang="en-US" dirty="0" err="1" smtClean="0"/>
              <a:t>dbo.dbo_RepairData</a:t>
            </a:r>
            <a:r>
              <a:rPr lang="en-US" dirty="0" smtClean="0"/>
              <a:t> INNER JOIN</a:t>
            </a:r>
          </a:p>
          <a:p>
            <a:r>
              <a:rPr lang="en-US" dirty="0" smtClean="0"/>
              <a:t>                      </a:t>
            </a:r>
            <a:r>
              <a:rPr lang="en-US" dirty="0" err="1" smtClean="0"/>
              <a:t>dbo.date</a:t>
            </a:r>
            <a:r>
              <a:rPr lang="en-US" dirty="0" smtClean="0"/>
              <a:t> ON </a:t>
            </a:r>
            <a:r>
              <a:rPr lang="en-US" dirty="0" err="1" smtClean="0"/>
              <a:t>dbo.dbo_RepairData.Quarter</a:t>
            </a:r>
            <a:r>
              <a:rPr lang="en-US" dirty="0" smtClean="0"/>
              <a:t> = </a:t>
            </a:r>
            <a:r>
              <a:rPr lang="en-US" dirty="0" err="1" smtClean="0"/>
              <a:t>dbo.date</a:t>
            </a:r>
            <a:r>
              <a:rPr lang="en-US" dirty="0" smtClean="0"/>
              <a:t>.[Current Qtr]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64578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[date].[current qtr] 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Don’t know what these do, did not include in SQL Server.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4_NRO Query in Access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41910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4_NRO Query in SQL Server 2005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</a:t>
            </a:r>
            <a:r>
              <a:rPr lang="en-US" dirty="0" err="1" smtClean="0"/>
              <a:t>dbo_spt_results.NIIN</a:t>
            </a:r>
            <a:r>
              <a:rPr lang="en-US" dirty="0" smtClean="0"/>
              <a:t>, Count(</a:t>
            </a:r>
            <a:r>
              <a:rPr lang="en-US" dirty="0" err="1" smtClean="0"/>
              <a:t>dbo_spt_results.NIIN</a:t>
            </a:r>
            <a:r>
              <a:rPr lang="en-US" dirty="0" smtClean="0"/>
              <a:t>) AS </a:t>
            </a:r>
            <a:r>
              <a:rPr lang="en-US" dirty="0" err="1" smtClean="0"/>
              <a:t>CountOfNIIN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FROM </a:t>
            </a:r>
            <a:r>
              <a:rPr lang="en-US" dirty="0" err="1" smtClean="0"/>
              <a:t>dbo_spt_results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GROUP BY </a:t>
            </a:r>
            <a:r>
              <a:rPr lang="en-US" dirty="0" err="1" smtClean="0"/>
              <a:t>dbo_spt_results.NIIN</a:t>
            </a:r>
            <a:r>
              <a:rPr lang="en-US" dirty="0" smtClean="0"/>
              <a:t>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487680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    NIIN, COUNT(NIIN) AS </a:t>
            </a:r>
            <a:r>
              <a:rPr lang="en-US" dirty="0" err="1" smtClean="0"/>
              <a:t>CountOfNIIN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FROM         </a:t>
            </a:r>
            <a:r>
              <a:rPr lang="en-US" dirty="0" err="1" smtClean="0"/>
              <a:t>dbo.dbo_spt_results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GROUP BY NIIN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4A_I&amp;S in Access           Different Between the 2 versions Possibly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1910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4A_I&amp;S Query in SQL Server 2005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</a:t>
            </a:r>
            <a:r>
              <a:rPr lang="en-US" dirty="0" err="1" smtClean="0"/>
              <a:t>MTP_master.NIIN</a:t>
            </a:r>
            <a:r>
              <a:rPr lang="en-US" dirty="0" smtClean="0"/>
              <a:t>, [I&amp;S].</a:t>
            </a:r>
            <a:r>
              <a:rPr lang="en-US" dirty="0" err="1" smtClean="0"/>
              <a:t>Mstr_NIIN</a:t>
            </a:r>
            <a:r>
              <a:rPr lang="en-US" dirty="0" smtClean="0"/>
              <a:t>, [I&amp;S].</a:t>
            </a:r>
            <a:r>
              <a:rPr lang="en-US" dirty="0" err="1" smtClean="0"/>
              <a:t>Actl_NIIN</a:t>
            </a:r>
            <a:r>
              <a:rPr lang="en-US" dirty="0" smtClean="0"/>
              <a:t>, [I&amp;S].</a:t>
            </a:r>
            <a:r>
              <a:rPr lang="en-US" dirty="0" err="1" smtClean="0"/>
              <a:t>OOU_Code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FROM </a:t>
            </a:r>
            <a:r>
              <a:rPr lang="en-US" dirty="0" err="1" smtClean="0"/>
              <a:t>MTP_master</a:t>
            </a:r>
            <a:r>
              <a:rPr lang="en-US" dirty="0" smtClean="0"/>
              <a:t> INNER JOIN [I&amp;S] ON </a:t>
            </a:r>
            <a:r>
              <a:rPr lang="en-US" dirty="0" err="1" smtClean="0"/>
              <a:t>MTP_master.NIIN</a:t>
            </a:r>
            <a:r>
              <a:rPr lang="en-US" dirty="0" smtClean="0"/>
              <a:t> = [I&amp;S].</a:t>
            </a:r>
            <a:r>
              <a:rPr lang="en-US" dirty="0" err="1" smtClean="0"/>
              <a:t>Mstr_NIIN</a:t>
            </a:r>
            <a:r>
              <a:rPr lang="en-US" dirty="0" smtClean="0"/>
              <a:t>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487680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    </a:t>
            </a:r>
            <a:r>
              <a:rPr lang="en-US" dirty="0" err="1" smtClean="0"/>
              <a:t>dbo.MTP_master.NIIN</a:t>
            </a:r>
            <a:r>
              <a:rPr lang="en-US" dirty="0" smtClean="0"/>
              <a:t>, </a:t>
            </a:r>
            <a:r>
              <a:rPr lang="en-US" dirty="0" err="1" smtClean="0"/>
              <a:t>dbo</a:t>
            </a:r>
            <a:r>
              <a:rPr lang="en-US" dirty="0" smtClean="0"/>
              <a:t>.[I&amp;S].</a:t>
            </a:r>
            <a:r>
              <a:rPr lang="en-US" dirty="0" err="1" smtClean="0"/>
              <a:t>Actl_NIIN</a:t>
            </a:r>
            <a:r>
              <a:rPr lang="en-US" dirty="0" smtClean="0"/>
              <a:t>, </a:t>
            </a:r>
            <a:r>
              <a:rPr lang="en-US" dirty="0" err="1" smtClean="0"/>
              <a:t>dbo</a:t>
            </a:r>
            <a:r>
              <a:rPr lang="en-US" dirty="0" smtClean="0"/>
              <a:t>.[I&amp;S].</a:t>
            </a:r>
            <a:r>
              <a:rPr lang="en-US" dirty="0" err="1" smtClean="0"/>
              <a:t>Mstr_NIIN</a:t>
            </a:r>
            <a:r>
              <a:rPr lang="en-US" dirty="0" smtClean="0"/>
              <a:t>, </a:t>
            </a:r>
            <a:r>
              <a:rPr lang="en-US" dirty="0" err="1" smtClean="0"/>
              <a:t>dbo</a:t>
            </a:r>
            <a:r>
              <a:rPr lang="en-US" dirty="0" smtClean="0"/>
              <a:t>.[I&amp;S].</a:t>
            </a:r>
            <a:r>
              <a:rPr lang="en-US" dirty="0" err="1" smtClean="0"/>
              <a:t>OOU_Code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FROM         </a:t>
            </a:r>
            <a:r>
              <a:rPr lang="en-US" dirty="0" err="1" smtClean="0"/>
              <a:t>dbo.MTP_master</a:t>
            </a:r>
            <a:r>
              <a:rPr lang="en-US" dirty="0" smtClean="0"/>
              <a:t> INNER JOIN</a:t>
            </a:r>
          </a:p>
          <a:p>
            <a:r>
              <a:rPr lang="en-US" dirty="0" smtClean="0"/>
              <a:t>                      </a:t>
            </a:r>
            <a:r>
              <a:rPr lang="en-US" dirty="0" err="1" smtClean="0"/>
              <a:t>dbo</a:t>
            </a:r>
            <a:r>
              <a:rPr lang="en-US" dirty="0" smtClean="0"/>
              <a:t>.[I&amp;S] ON </a:t>
            </a:r>
            <a:r>
              <a:rPr lang="en-US" dirty="0" err="1" smtClean="0"/>
              <a:t>dbo.MTP_master.NIIN</a:t>
            </a:r>
            <a:r>
              <a:rPr lang="en-US" dirty="0" smtClean="0"/>
              <a:t> = </a:t>
            </a:r>
            <a:r>
              <a:rPr lang="en-US" dirty="0" err="1" smtClean="0"/>
              <a:t>dbo</a:t>
            </a:r>
            <a:r>
              <a:rPr lang="en-US" dirty="0" smtClean="0"/>
              <a:t>.[I&amp;S].</a:t>
            </a:r>
            <a:r>
              <a:rPr lang="en-US" dirty="0" err="1" smtClean="0"/>
              <a:t>Mstr_NIIN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5_data in Access      Different Between the 2 versions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8956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5_data Query in SQL Server 2005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DISTINCT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, MTP_master.FSC, </a:t>
            </a:r>
            <a:r>
              <a:rPr lang="en-US" sz="1000" dirty="0" err="1" smtClean="0"/>
              <a:t>MTP_master.Noun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MTP_master.MMAC</a:t>
            </a:r>
            <a:r>
              <a:rPr lang="en-US" sz="1000" dirty="0" smtClean="0"/>
              <a:t>, MTP_master.SOR,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.[CNTL-NR], 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, MTP_master.QDR, </a:t>
            </a:r>
            <a:r>
              <a:rPr lang="en-US" sz="1000" dirty="0" err="1" smtClean="0"/>
              <a:t>MTP_master.Prod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MTP_master.MICAP</a:t>
            </a:r>
            <a:r>
              <a:rPr lang="en-US" sz="1000" dirty="0" smtClean="0"/>
              <a:t>, MTP_master.YBQ, </a:t>
            </a:r>
            <a:r>
              <a:rPr lang="en-US" sz="1000" dirty="0" err="1" smtClean="0"/>
              <a:t>MTP_master.BO_Tot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MTP_master.F_days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MTP_master.RSP_A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MTP_master.POS_A</a:t>
            </a:r>
            <a:r>
              <a:rPr lang="en-US" sz="1000" dirty="0" smtClean="0"/>
              <a:t> AS POS_A, </a:t>
            </a:r>
            <a:r>
              <a:rPr lang="en-US" sz="1000" dirty="0" err="1" smtClean="0"/>
              <a:t>MTP_master.CSI_OH</a:t>
            </a:r>
            <a:r>
              <a:rPr lang="en-US" sz="1000" dirty="0" smtClean="0"/>
              <a:t>, MTP_master.G019C, </a:t>
            </a:r>
            <a:r>
              <a:rPr lang="en-US" sz="1000" dirty="0" err="1" smtClean="0"/>
              <a:t>MTP_master.Master_NSN</a:t>
            </a:r>
            <a:r>
              <a:rPr lang="en-US" sz="1000" dirty="0" smtClean="0"/>
              <a:t>, MTP_master.CRI, MTP_master.OWO, </a:t>
            </a:r>
            <a:r>
              <a:rPr lang="en-US" sz="1000" dirty="0" err="1" smtClean="0"/>
              <a:t>MTP_master.AWP_G</a:t>
            </a:r>
            <a:r>
              <a:rPr lang="en-US" sz="1000" dirty="0" smtClean="0"/>
              <a:t>, [4_nro].</a:t>
            </a:r>
            <a:r>
              <a:rPr lang="en-US" sz="1000" dirty="0" err="1" smtClean="0"/>
              <a:t>CountOfNIIN</a:t>
            </a:r>
            <a:r>
              <a:rPr lang="en-US" sz="1000" dirty="0" smtClean="0"/>
              <a:t> AS </a:t>
            </a:r>
            <a:r>
              <a:rPr lang="en-US" sz="1000" dirty="0" err="1" smtClean="0"/>
              <a:t>rqd</a:t>
            </a:r>
            <a:r>
              <a:rPr lang="en-US" sz="1000" dirty="0" smtClean="0"/>
              <a:t>, MTP_master.SOS, </a:t>
            </a:r>
            <a:r>
              <a:rPr lang="en-US" sz="1000" dirty="0" err="1" smtClean="0"/>
              <a:t>MTP_master.Item_Count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MTP_master.Carc_Avail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MTP_master.Parts_avail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MTP_master.Hours_Avail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MTP_master.Funds_Avail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MTP_master.Sort_Value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MTP_master.Pushed</a:t>
            </a:r>
            <a:r>
              <a:rPr lang="en-US" sz="1000" dirty="0" smtClean="0"/>
              <a:t>, </a:t>
            </a:r>
            <a:r>
              <a:rPr lang="en-US" sz="1000" dirty="0" err="1" smtClean="0"/>
              <a:t>working_level.w_level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MTP_master.AIS_WL</a:t>
            </a:r>
            <a:r>
              <a:rPr lang="en-US" sz="1000" dirty="0" smtClean="0"/>
              <a:t>, </a:t>
            </a:r>
            <a:r>
              <a:rPr lang="en-US" sz="1000" dirty="0" err="1" smtClean="0"/>
              <a:t>IIf</a:t>
            </a:r>
            <a:r>
              <a:rPr lang="en-US" sz="1000" dirty="0" smtClean="0"/>
              <a:t>([</a:t>
            </a:r>
            <a:r>
              <a:rPr lang="en-US" sz="1000" dirty="0" err="1" smtClean="0"/>
              <a:t>w_level</a:t>
            </a:r>
            <a:r>
              <a:rPr lang="en-US" sz="1000" dirty="0" smtClean="0"/>
              <a:t>] Is Null,[AIS_WL],[</a:t>
            </a:r>
            <a:r>
              <a:rPr lang="en-US" sz="1000" dirty="0" err="1" smtClean="0"/>
              <a:t>W_level</a:t>
            </a:r>
            <a:r>
              <a:rPr lang="en-US" sz="1000" dirty="0" smtClean="0"/>
              <a:t>]) AS WL, </a:t>
            </a:r>
            <a:r>
              <a:rPr lang="en-US" sz="1000" dirty="0" err="1" smtClean="0"/>
              <a:t>MTP_master.HP_Total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.[BACKORDERS-JCS], [YBQ]+[backorders-</a:t>
            </a:r>
            <a:r>
              <a:rPr lang="en-US" sz="1000" dirty="0" err="1" smtClean="0"/>
              <a:t>jcs</a:t>
            </a:r>
            <a:r>
              <a:rPr lang="en-US" sz="1000" dirty="0" smtClean="0"/>
              <a:t>]+[</a:t>
            </a:r>
            <a:r>
              <a:rPr lang="en-US" sz="1000" dirty="0" err="1" smtClean="0"/>
              <a:t>hp_total</a:t>
            </a:r>
            <a:r>
              <a:rPr lang="en-US" sz="1000" dirty="0" smtClean="0"/>
              <a:t>] AS [BOA+YBQ], </a:t>
            </a:r>
            <a:r>
              <a:rPr lang="en-US" sz="1000" dirty="0" err="1" smtClean="0"/>
              <a:t>targets.Target</a:t>
            </a:r>
            <a:r>
              <a:rPr lang="en-US" sz="1000" dirty="0" smtClean="0"/>
              <a:t>, MTP_master.ORG, MTP_master.NAME, </a:t>
            </a:r>
            <a:r>
              <a:rPr lang="en-US" sz="1000" dirty="0" err="1" smtClean="0"/>
              <a:t>MTP_master.PHONE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Past_repair.FirstQuarterPastRepair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Past_repair.SecondQuarterPastRepair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Past_repair.ThirdQuarterPastRepair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Past_repair.FirstQuarterPastAddlRepair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Past_repair.SecondQuarterPastAddlRepair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Past_repair.ThirdQuarterPastAddlRepair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.[Base Assets], MTP_master.RO</a:t>
            </a:r>
          </a:p>
          <a:p>
            <a:endParaRPr lang="en-US" sz="1000" dirty="0" smtClean="0"/>
          </a:p>
          <a:p>
            <a:r>
              <a:rPr lang="en-US" sz="1000" dirty="0" smtClean="0"/>
              <a:t>FROM ((((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 LEFT JOIN 4_nro ON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 = [4_nro].NIIN) LEFT JOIN </a:t>
            </a:r>
            <a:r>
              <a:rPr lang="en-US" sz="1000" dirty="0" err="1" smtClean="0"/>
              <a:t>working_level</a:t>
            </a:r>
            <a:r>
              <a:rPr lang="en-US" sz="1000" dirty="0" smtClean="0"/>
              <a:t> ON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working_level.NIIN</a:t>
            </a:r>
            <a:r>
              <a:rPr lang="en-US" sz="1000" dirty="0" smtClean="0"/>
              <a:t>) LEFT JOIN targets ON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targets.NIIN</a:t>
            </a:r>
            <a:r>
              <a:rPr lang="en-US" sz="1000" dirty="0" smtClean="0"/>
              <a:t>) LEFT JOIN [count subs] ON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 = [count subs].</a:t>
            </a:r>
            <a:r>
              <a:rPr lang="en-US" sz="1000" dirty="0" err="1" smtClean="0"/>
              <a:t>Mstr_NIIN</a:t>
            </a:r>
            <a:r>
              <a:rPr lang="en-US" sz="1000" dirty="0" smtClean="0"/>
              <a:t>) LEFT JOIN </a:t>
            </a:r>
            <a:r>
              <a:rPr lang="en-US" sz="1000" dirty="0" err="1" smtClean="0"/>
              <a:t>Past_repair</a:t>
            </a:r>
            <a:r>
              <a:rPr lang="en-US" sz="1000" dirty="0" smtClean="0"/>
              <a:t> ON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Past_repair.NIIN</a:t>
            </a:r>
            <a:r>
              <a:rPr lang="en-US" sz="1000" dirty="0" smtClean="0"/>
              <a:t>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3309878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dbo.MTP_master.FSC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dbo.MTP_master.Noun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dbo.MTP_master.MMAC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dbo.MTP_master.SOR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.[CNTL-NR],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dbo.MTP_master.QDR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dbo.MTP_master.Prod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dbo.MTP_master.MICAP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dbo.MTP_master.YBQ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dbo.MTP_master.BO_Tot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dbo.MTP_master.F_days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dbo.MTP_master.RSP_A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dbo.MTP_master.POS_A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dbo.MTP_master.CSI_OH</a:t>
            </a:r>
            <a:r>
              <a:rPr lang="en-US" sz="1000" dirty="0" smtClean="0"/>
              <a:t>, dbo.MTP_master.G019C,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dbo.MTP_master.Master_NSN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dbo.MTP_master.CRI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dbo.MTP_master.OWO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dbo.MTP_master.AWP_G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dbo.MTP_master.SOS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dbo.MTP_master.Item_Count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dbo.MTP_master.Carc_Avail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dbo.MTP_master.Parts_avail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dbo.MTP_master.Hours_Avail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dbo.MTP_master.Funds_Avail</a:t>
            </a:r>
            <a:r>
              <a:rPr lang="en-US" sz="1000" dirty="0" smtClean="0"/>
              <a:t>,</a:t>
            </a:r>
          </a:p>
          <a:p>
            <a:r>
              <a:rPr lang="en-US" sz="1000" dirty="0" smtClean="0"/>
              <a:t>                       </a:t>
            </a:r>
            <a:r>
              <a:rPr lang="en-US" sz="1000" dirty="0" err="1" smtClean="0"/>
              <a:t>dbo.MTP_master.Sort_Value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dbo.MTP_master.Pushed</a:t>
            </a:r>
            <a:r>
              <a:rPr lang="en-US" sz="1000" dirty="0" smtClean="0"/>
              <a:t>, </a:t>
            </a:r>
            <a:r>
              <a:rPr lang="en-US" sz="1000" dirty="0" err="1" smtClean="0"/>
              <a:t>dbo.working_level.w_level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dbo.MTP_master.AIS_WL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'WL: </a:t>
            </a:r>
            <a:r>
              <a:rPr lang="en-US" sz="1000" dirty="0" err="1" smtClean="0"/>
              <a:t>IIf</a:t>
            </a:r>
            <a:r>
              <a:rPr lang="en-US" sz="1000" dirty="0" smtClean="0"/>
              <a:t>([</a:t>
            </a:r>
            <a:r>
              <a:rPr lang="en-US" sz="1000" dirty="0" err="1" smtClean="0"/>
              <a:t>w_level</a:t>
            </a:r>
            <a:r>
              <a:rPr lang="en-US" sz="1000" dirty="0" smtClean="0"/>
              <a:t>] Is Null,[AIS_WL],[</a:t>
            </a:r>
            <a:r>
              <a:rPr lang="en-US" sz="1000" dirty="0" err="1" smtClean="0"/>
              <a:t>W_level</a:t>
            </a:r>
            <a:r>
              <a:rPr lang="en-US" sz="1000" dirty="0" smtClean="0"/>
              <a:t>])' AS WL, </a:t>
            </a:r>
            <a:r>
              <a:rPr lang="en-US" sz="1000" dirty="0" err="1" smtClean="0"/>
              <a:t>dbo.MTP_master.HP_Total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.[BACKORDERS-JCS], </a:t>
            </a:r>
          </a:p>
          <a:p>
            <a:r>
              <a:rPr lang="en-US" sz="1000" dirty="0" smtClean="0"/>
              <a:t>                      'BOA+YBQ: [YBQ]+[backorders-</a:t>
            </a:r>
            <a:r>
              <a:rPr lang="en-US" sz="1000" dirty="0" err="1" smtClean="0"/>
              <a:t>jcs</a:t>
            </a:r>
            <a:r>
              <a:rPr lang="en-US" sz="1000" dirty="0" smtClean="0"/>
              <a:t>]+[</a:t>
            </a:r>
            <a:r>
              <a:rPr lang="en-US" sz="1000" dirty="0" err="1" smtClean="0"/>
              <a:t>hp_total</a:t>
            </a:r>
            <a:r>
              <a:rPr lang="en-US" sz="1000" dirty="0" smtClean="0"/>
              <a:t>]' AS [BOA+YBQ], </a:t>
            </a:r>
            <a:r>
              <a:rPr lang="en-US" sz="1000" dirty="0" err="1" smtClean="0"/>
              <a:t>dbo.targets.Target</a:t>
            </a:r>
            <a:r>
              <a:rPr lang="en-US" sz="1000" dirty="0" smtClean="0"/>
              <a:t>, dbo.MTP_master.NAME, </a:t>
            </a:r>
            <a:r>
              <a:rPr lang="en-US" sz="1000" dirty="0" err="1" smtClean="0"/>
              <a:t>dbo.MTP_master.PHONE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dbo.past_repair.FirstQuarterPastRepair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dbo.past_repair.SecondQuarterPastRepair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dbo.past_repair.ThirdQuarterPastRepair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dbo.past_repair.FirstQuarterPastAddlRepair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dbo.past_repair.SecondQuarterPastAddlRepair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dbo.past_repair.ThirdQuarterPastAddlRepair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.[Base Assets], dbo.MTP_master.RO, dbo.MTP_master.ORG, </a:t>
            </a:r>
            <a:r>
              <a:rPr lang="en-US" sz="1000" dirty="0" err="1" smtClean="0"/>
              <a:t>dbo</a:t>
            </a:r>
            <a:r>
              <a:rPr lang="en-US" sz="1000" dirty="0" smtClean="0"/>
              <a:t>.[4_NRO].</a:t>
            </a:r>
            <a:r>
              <a:rPr lang="en-US" sz="1000" dirty="0" err="1" smtClean="0"/>
              <a:t>CountOfNIIN</a:t>
            </a:r>
            <a:r>
              <a:rPr lang="en-US" sz="1000" dirty="0" smtClean="0"/>
              <a:t> AS </a:t>
            </a:r>
            <a:r>
              <a:rPr lang="en-US" sz="1000" dirty="0" err="1" smtClean="0"/>
              <a:t>rqd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dbo.past_repair</a:t>
            </a:r>
            <a:r>
              <a:rPr lang="en-US" sz="1000" dirty="0" smtClean="0"/>
              <a:t> ON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dbo.past_repair.NIIN</a:t>
            </a:r>
            <a:r>
              <a:rPr lang="en-US" sz="1000" dirty="0" smtClean="0"/>
              <a:t>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dbo.working_level</a:t>
            </a:r>
            <a:r>
              <a:rPr lang="en-US" sz="1000" dirty="0" smtClean="0"/>
              <a:t> ON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dbo.working_level.NIIN</a:t>
            </a:r>
            <a:r>
              <a:rPr lang="en-US" sz="1000" dirty="0" smtClean="0"/>
              <a:t>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.[4_NRO] ON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</a:t>
            </a:r>
            <a:r>
              <a:rPr lang="en-US" sz="1000" dirty="0" smtClean="0"/>
              <a:t>.[4_NRO].NIIN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.[count subs] ON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</a:t>
            </a:r>
            <a:r>
              <a:rPr lang="en-US" sz="1000" dirty="0" smtClean="0"/>
              <a:t>.[count subs].</a:t>
            </a:r>
            <a:r>
              <a:rPr lang="en-US" sz="1000" dirty="0" err="1" smtClean="0"/>
              <a:t>Mstr_NIIN</a:t>
            </a:r>
            <a:r>
              <a:rPr lang="en-US" sz="1000" dirty="0" smtClean="0"/>
              <a:t>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dbo.targets</a:t>
            </a:r>
            <a:r>
              <a:rPr lang="en-US" sz="1000" dirty="0" smtClean="0"/>
              <a:t> ON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dbo.targets.NIIN</a:t>
            </a:r>
            <a:endParaRPr 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64578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WL: </a:t>
            </a:r>
            <a:r>
              <a:rPr lang="en-US" sz="1000" dirty="0" err="1" smtClean="0"/>
              <a:t>IIf</a:t>
            </a:r>
            <a:r>
              <a:rPr lang="en-US" sz="1000" dirty="0" smtClean="0"/>
              <a:t>([</a:t>
            </a:r>
            <a:r>
              <a:rPr lang="en-US" sz="1000" dirty="0" err="1" smtClean="0"/>
              <a:t>w_level</a:t>
            </a:r>
            <a:r>
              <a:rPr lang="en-US" sz="1000" dirty="0" smtClean="0"/>
              <a:t>] Is Null,[AIS_WL],[</a:t>
            </a:r>
            <a:r>
              <a:rPr lang="en-US" sz="1000" dirty="0" err="1" smtClean="0"/>
              <a:t>W_level</a:t>
            </a:r>
            <a:r>
              <a:rPr lang="en-US" sz="1000" dirty="0" smtClean="0"/>
              <a:t>]) </a:t>
            </a:r>
            <a:r>
              <a:rPr lang="en-US" sz="1000" dirty="0" smtClean="0">
                <a:solidFill>
                  <a:srgbClr val="FF0000"/>
                </a:solidFill>
              </a:rPr>
              <a:t>and</a:t>
            </a:r>
            <a:r>
              <a:rPr lang="en-US" sz="1000" dirty="0" smtClean="0"/>
              <a:t> BOA+YBQ: [YBQ]+[backorders-</a:t>
            </a:r>
            <a:r>
              <a:rPr lang="en-US" sz="1000" dirty="0" err="1" smtClean="0"/>
              <a:t>jcs</a:t>
            </a:r>
            <a:r>
              <a:rPr lang="en-US" sz="1000" dirty="0" smtClean="0"/>
              <a:t>]+[</a:t>
            </a:r>
            <a:r>
              <a:rPr lang="en-US" sz="1000" dirty="0" err="1" smtClean="0"/>
              <a:t>hp_total</a:t>
            </a:r>
            <a:r>
              <a:rPr lang="en-US" sz="1000" dirty="0" smtClean="0"/>
              <a:t>]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Don’t know what these do, did not include in SQL Server.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8_9GF_Qty in Access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41910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8_9GF_Qty Query in SQL Server 2005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, Sum(</a:t>
            </a:r>
            <a:r>
              <a:rPr lang="en-US" sz="1000" dirty="0" err="1" smtClean="0"/>
              <a:t>dbo_requisition.quantity</a:t>
            </a:r>
            <a:r>
              <a:rPr lang="en-US" sz="1000" dirty="0" smtClean="0"/>
              <a:t>) AS </a:t>
            </a:r>
            <a:r>
              <a:rPr lang="en-US" sz="1000" dirty="0" err="1" smtClean="0"/>
              <a:t>SumOfquantity</a:t>
            </a:r>
            <a:r>
              <a:rPr lang="en-US" sz="1000" dirty="0" smtClean="0"/>
              <a:t>, </a:t>
            </a:r>
            <a:r>
              <a:rPr lang="en-US" sz="1000" dirty="0" err="1" smtClean="0"/>
              <a:t>dbo_requisition.project_code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MTP_master.Shop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FROM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 INNER JOIN </a:t>
            </a:r>
            <a:r>
              <a:rPr lang="en-US" sz="1000" dirty="0" err="1" smtClean="0"/>
              <a:t>dbo_requisition</a:t>
            </a:r>
            <a:r>
              <a:rPr lang="en-US" sz="1000" dirty="0" smtClean="0"/>
              <a:t> ON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dbo_requisition.NIIN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GROUP BY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, </a:t>
            </a:r>
            <a:r>
              <a:rPr lang="en-US" sz="1000" dirty="0" err="1" smtClean="0"/>
              <a:t>dbo_requisition.project_code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MTP_master.Shop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HAVING (((</a:t>
            </a:r>
            <a:r>
              <a:rPr lang="en-US" sz="1000" dirty="0" err="1" smtClean="0"/>
              <a:t>dbo_requisition.project_code</a:t>
            </a:r>
            <a:r>
              <a:rPr lang="en-US" sz="1000" dirty="0" smtClean="0"/>
              <a:t>) Like [Enter Project code] &amp; "*") AND ((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) Like [forms]![switchboard]![shop select] &amp; "*"))</a:t>
            </a:r>
          </a:p>
          <a:p>
            <a:endParaRPr lang="en-US" sz="1000" dirty="0" smtClean="0"/>
          </a:p>
          <a:p>
            <a:r>
              <a:rPr lang="en-US" sz="1000" dirty="0" smtClean="0"/>
              <a:t>ORDER BY Sum(</a:t>
            </a:r>
            <a:r>
              <a:rPr lang="en-US" sz="1000" dirty="0" err="1" smtClean="0"/>
              <a:t>dbo_requisition.quantity</a:t>
            </a:r>
            <a:r>
              <a:rPr lang="en-US" sz="1000" dirty="0" smtClean="0"/>
              <a:t>) DESC;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487680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TOP (100) PERCENT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, SUM(</a:t>
            </a:r>
            <a:r>
              <a:rPr lang="en-US" sz="1000" dirty="0" err="1" smtClean="0"/>
              <a:t>dbo.dbo_requisition.quantity</a:t>
            </a:r>
            <a:r>
              <a:rPr lang="en-US" sz="1000" dirty="0" smtClean="0"/>
              <a:t>) AS Expr1, </a:t>
            </a:r>
            <a:r>
              <a:rPr lang="en-US" sz="1000" dirty="0" err="1" smtClean="0"/>
              <a:t>dbo.dbo_requisition.project_code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dbo.MTP_master.Shop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dbo.dbo_requisition</a:t>
            </a:r>
            <a:r>
              <a:rPr lang="en-US" sz="1000" dirty="0" smtClean="0"/>
              <a:t>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 ON </a:t>
            </a:r>
            <a:r>
              <a:rPr lang="en-US" sz="1000" dirty="0" err="1" smtClean="0"/>
              <a:t>dbo.dbo_requisition.NIIN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dbo.MTP_master.NIIN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GROUP BY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, </a:t>
            </a:r>
            <a:r>
              <a:rPr lang="en-US" sz="1000" dirty="0" err="1" smtClean="0"/>
              <a:t>dbo.dbo_requisition.project_code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dbo.MTP_master.Shop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ORDER BY SUM(</a:t>
            </a:r>
            <a:r>
              <a:rPr lang="en-US" sz="1000" dirty="0" err="1" smtClean="0"/>
              <a:t>dbo.dbo_requisition.quantity</a:t>
            </a:r>
            <a:r>
              <a:rPr lang="en-US" sz="1000" dirty="0" smtClean="0"/>
              <a:t>) DESC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4578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Like [Enter Project code] &amp; "*“ </a:t>
            </a:r>
            <a:r>
              <a:rPr lang="en-US" sz="1000" dirty="0" smtClean="0">
                <a:solidFill>
                  <a:srgbClr val="FF0000"/>
                </a:solidFill>
              </a:rPr>
              <a:t>and</a:t>
            </a:r>
            <a:r>
              <a:rPr lang="en-US" sz="1000" dirty="0" smtClean="0"/>
              <a:t> Like [forms]![switchboard]![shop select] &amp; "*"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Don’t know what these do, did not include in SQL Server.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chart in Access      Different Between the 2 versions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3389055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chart in SQL Server 2005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[5_data].</a:t>
            </a:r>
            <a:r>
              <a:rPr lang="en-US" sz="1000" dirty="0" err="1" smtClean="0"/>
              <a:t>Master_NSN</a:t>
            </a:r>
            <a:r>
              <a:rPr lang="en-US" sz="1000" dirty="0" smtClean="0"/>
              <a:t> AS </a:t>
            </a:r>
            <a:r>
              <a:rPr lang="en-US" sz="1000" dirty="0" err="1" smtClean="0"/>
              <a:t>nsn</a:t>
            </a:r>
            <a:r>
              <a:rPr lang="en-US" sz="1000" dirty="0" smtClean="0"/>
              <a:t>, [5_data].Shop AS PSSD, [5_data].Noun, [5_data].[CNTL-NR] AS PDN, [5_data].</a:t>
            </a:r>
            <a:r>
              <a:rPr lang="en-US" sz="1000" dirty="0" err="1" smtClean="0"/>
              <a:t>F_days</a:t>
            </a:r>
            <a:r>
              <a:rPr lang="en-US" sz="1000" dirty="0" smtClean="0"/>
              <a:t> AS [Flow Days], [5_data].WL, [5_data].CSI_OH AS [09 Assets], [5_data].CRI, [5_data].G019C, [5_data].</a:t>
            </a:r>
            <a:r>
              <a:rPr lang="en-US" sz="1000" dirty="0" err="1" smtClean="0"/>
              <a:t>rqd</a:t>
            </a:r>
            <a:r>
              <a:rPr lang="en-US" sz="1000" dirty="0" smtClean="0"/>
              <a:t> AS NRO, [5_data].</a:t>
            </a:r>
            <a:r>
              <a:rPr lang="en-US" sz="1000" dirty="0" err="1" smtClean="0"/>
              <a:t>BO_Tot</a:t>
            </a:r>
            <a:r>
              <a:rPr lang="en-US" sz="1000" dirty="0" smtClean="0"/>
              <a:t> AS [Total Backorders], [5_data].MICAP AS MICAPs, [5_data].OWO AS OWO, Null AS Color, Null AS overall, [5_data].YBQ, [5_data].Prod, [5_data].QDR, </a:t>
            </a:r>
            <a:r>
              <a:rPr lang="en-US" sz="1000" dirty="0" err="1" smtClean="0"/>
              <a:t>problems_table.Forecast</a:t>
            </a:r>
            <a:r>
              <a:rPr lang="en-US" sz="1000" dirty="0" smtClean="0"/>
              <a:t>, [5_data].FSC, [5_data].MMAC, [5_data].NIIN, problems_table.TMS, </a:t>
            </a:r>
            <a:r>
              <a:rPr lang="en-US" sz="1000" dirty="0" err="1" smtClean="0"/>
              <a:t>problems_table.Forecast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problems_table.Act_FD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problems_table.AWP_F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.[Parts Problem], </a:t>
            </a:r>
            <a:r>
              <a:rPr lang="en-US" sz="1000" dirty="0" err="1" smtClean="0"/>
              <a:t>problems_table.Other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problems_table.Cont_Prod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1],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2],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3],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4],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5],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6], </a:t>
            </a:r>
            <a:r>
              <a:rPr lang="en-US" sz="1000" dirty="0" err="1" smtClean="0"/>
              <a:t>problems_table.P_N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problems_table.Contract_OWO</a:t>
            </a:r>
            <a:r>
              <a:rPr lang="en-US" sz="1000" dirty="0" smtClean="0"/>
              <a:t>, [5_data].SOS, [5_data].ORG, </a:t>
            </a:r>
            <a:r>
              <a:rPr lang="en-US" sz="1000" dirty="0" err="1" smtClean="0"/>
              <a:t>problems_table.Cont_Prod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problems_table.Personnel</a:t>
            </a:r>
            <a:r>
              <a:rPr lang="en-US" sz="1000" dirty="0" smtClean="0"/>
              <a:t>, [5_data].POS_A, [5_data].</a:t>
            </a:r>
            <a:r>
              <a:rPr lang="en-US" sz="1000" dirty="0" err="1" smtClean="0"/>
              <a:t>Item_Count</a:t>
            </a:r>
            <a:r>
              <a:rPr lang="en-US" sz="1000" dirty="0" smtClean="0"/>
              <a:t>, [5_data].</a:t>
            </a:r>
            <a:r>
              <a:rPr lang="en-US" sz="1000" dirty="0" err="1" smtClean="0"/>
              <a:t>Carc_Avail</a:t>
            </a:r>
            <a:r>
              <a:rPr lang="en-US" sz="1000" dirty="0" smtClean="0"/>
              <a:t>, [5_data].</a:t>
            </a:r>
            <a:r>
              <a:rPr lang="en-US" sz="1000" dirty="0" err="1" smtClean="0"/>
              <a:t>Parts_avail</a:t>
            </a:r>
            <a:r>
              <a:rPr lang="en-US" sz="1000" dirty="0" smtClean="0"/>
              <a:t>, [5_data].</a:t>
            </a:r>
            <a:r>
              <a:rPr lang="en-US" sz="1000" dirty="0" err="1" smtClean="0"/>
              <a:t>Hours_Avail</a:t>
            </a:r>
            <a:r>
              <a:rPr lang="en-US" sz="1000" dirty="0" smtClean="0"/>
              <a:t>, [5_data].</a:t>
            </a:r>
            <a:r>
              <a:rPr lang="en-US" sz="1000" dirty="0" err="1" smtClean="0"/>
              <a:t>Funds_Avail</a:t>
            </a:r>
            <a:r>
              <a:rPr lang="en-US" sz="1000" dirty="0" smtClean="0"/>
              <a:t>, [5_data].</a:t>
            </a:r>
            <a:r>
              <a:rPr lang="en-US" sz="1000" dirty="0" err="1" smtClean="0"/>
              <a:t>Sort_Value</a:t>
            </a:r>
            <a:r>
              <a:rPr lang="en-US" sz="1000" dirty="0" smtClean="0"/>
              <a:t>, [5_data].Pushed, [5_data].RSP_A, [5_data].CSI_OH, [5_data].[BOA+YBQ], </a:t>
            </a:r>
            <a:r>
              <a:rPr lang="en-US" sz="1000" dirty="0" err="1" smtClean="0"/>
              <a:t>problems_table.Cont_forecast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problems_table.contract_cri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.[I&amp;S], [5_data].Target, </a:t>
            </a:r>
            <a:r>
              <a:rPr lang="en-US" sz="1000" dirty="0" err="1" smtClean="0"/>
              <a:t>problems_table.Awp_G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.[AWP Days], [5_data].NAME, [5_data].PHONE, [5_data].</a:t>
            </a:r>
            <a:r>
              <a:rPr lang="en-US" sz="1000" dirty="0" err="1" smtClean="0"/>
              <a:t>FirstQuarterPastRepair</a:t>
            </a:r>
            <a:r>
              <a:rPr lang="en-US" sz="1000" dirty="0" smtClean="0"/>
              <a:t>, [5_data].</a:t>
            </a:r>
            <a:r>
              <a:rPr lang="en-US" sz="1000" dirty="0" err="1" smtClean="0"/>
              <a:t>SecondQuarterPastRepair</a:t>
            </a:r>
            <a:r>
              <a:rPr lang="en-US" sz="1000" dirty="0" smtClean="0"/>
              <a:t>, [5_data].</a:t>
            </a:r>
            <a:r>
              <a:rPr lang="en-US" sz="1000" dirty="0" err="1" smtClean="0"/>
              <a:t>ThirdQuarterPastRepair</a:t>
            </a:r>
            <a:r>
              <a:rPr lang="en-US" sz="1000" dirty="0" smtClean="0"/>
              <a:t>, [5_data].</a:t>
            </a:r>
            <a:r>
              <a:rPr lang="en-US" sz="1000" dirty="0" err="1" smtClean="0"/>
              <a:t>FirstQuarterPastAddlRepair</a:t>
            </a:r>
            <a:r>
              <a:rPr lang="en-US" sz="1000" dirty="0" smtClean="0"/>
              <a:t>, [5_data].</a:t>
            </a:r>
            <a:r>
              <a:rPr lang="en-US" sz="1000" dirty="0" err="1" smtClean="0"/>
              <a:t>SecondQuarterPastAddlRepair</a:t>
            </a:r>
            <a:r>
              <a:rPr lang="en-US" sz="1000" dirty="0" smtClean="0"/>
              <a:t>, [5_data].</a:t>
            </a:r>
            <a:r>
              <a:rPr lang="en-US" sz="1000" dirty="0" err="1" smtClean="0"/>
              <a:t>ThirdQuarterPastAddlRepair</a:t>
            </a:r>
            <a:r>
              <a:rPr lang="en-US" sz="1000" dirty="0" smtClean="0"/>
              <a:t>, [5_data].RO, [5_data].[Base Assets]</a:t>
            </a:r>
          </a:p>
          <a:p>
            <a:endParaRPr lang="en-US" sz="1000" dirty="0" smtClean="0"/>
          </a:p>
          <a:p>
            <a:r>
              <a:rPr lang="en-US" sz="1000" dirty="0" smtClean="0"/>
              <a:t>FROM 5_data INNER JOIN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 ON [5_data].NIIN = </a:t>
            </a:r>
            <a:r>
              <a:rPr lang="en-US" sz="1000" dirty="0" err="1" smtClean="0"/>
              <a:t>problems_table.niin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WHERE ((([5_data].Shop) Like [forms]![switchboard]![shop select].[value] &amp; "*"));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3770055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Master_NSN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.[5_data].Shop,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.[5_data].Noun,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.[5_data].[CNTL-NR],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F_days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.[5_data].WL,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.[5_data].CSI_OH,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.[5_data].CRI,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.[5_data].G019C,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.[5_data].RSP_A,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.[5_data].POS_A,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.[5_data].OWO,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.[5_data].AWP_G,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rqd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BO_Tot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.[5_data].MICAP,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.[5_data].YBQ,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.[5_data].Prod,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.[5_data].QDR, </a:t>
            </a:r>
            <a:r>
              <a:rPr lang="en-US" sz="1000" dirty="0" err="1" smtClean="0"/>
              <a:t>dbo.problems_table.Forecast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.[5_data].FSC,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.[5_data].MMAC,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.[5_data].NIIN, </a:t>
            </a:r>
            <a:r>
              <a:rPr lang="en-US" sz="1000" dirty="0" err="1" smtClean="0"/>
              <a:t>dbo.problems_table.TMS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dbo.problems_table.Act_FD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dbo.problems_table.AWP_F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.[Parts Problem], </a:t>
            </a:r>
            <a:r>
              <a:rPr lang="en-US" sz="1000" dirty="0" err="1" smtClean="0"/>
              <a:t>dbo.problems_table.Other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dbo.problems_table.Cont_Prod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1],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2],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3],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4],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5],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6], </a:t>
            </a:r>
            <a:r>
              <a:rPr lang="en-US" sz="1000" dirty="0" err="1" smtClean="0"/>
              <a:t>dbo.problems_table.P_N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dbo.problems_table.Contract_OWO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.[5_data].SOS,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.[5_data].ORG,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dbo.problems_table.Personnel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Item_Count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Carc_Avail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Parts_avail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Hours_Avail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Funds_Avail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Sort_Value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.[5_data].Pushed,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.[5_data].[BOA+YBQ], </a:t>
            </a:r>
            <a:r>
              <a:rPr lang="en-US" sz="1000" dirty="0" err="1" smtClean="0"/>
              <a:t>dbo.problems_table.Cont_forecast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dbo.problems_table.contract_cri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.[I&amp;S],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.[5_data].Target, </a:t>
            </a:r>
            <a:r>
              <a:rPr lang="en-US" sz="1000" dirty="0" err="1" smtClean="0"/>
              <a:t>dbo.problems_table.Awp_G</a:t>
            </a:r>
            <a:r>
              <a:rPr lang="en-US" sz="1000" dirty="0" smtClean="0"/>
              <a:t> AS Expr1,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.[AWP Days],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.[5_data].NAME,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.[5_data].PHONE,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FirstQuarterPastRepair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SecondQuarterPastRepair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ThirdQuarterPastRepair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FirstQuarterPastAddlRepair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SecondQuarterPastAddlRepair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ThirdQuarterPastAddlRepair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.[5_data].RO,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.[5_data].[Base Assets]</a:t>
            </a:r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 ON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.[5_data].NIIN = </a:t>
            </a:r>
            <a:r>
              <a:rPr lang="en-US" sz="1000" dirty="0" err="1" smtClean="0"/>
              <a:t>dbo.problems_table.niin</a:t>
            </a:r>
            <a:endParaRPr lang="en-US" sz="10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0" y="64578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Like [forms]![switchboard]![shop select].[value] &amp; "*“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Don’t know what these do, did not include in SQL Server.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count subs Query in Access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41910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count subs Query in SQL Server 2005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[temp table subs in 2 column format].</a:t>
            </a:r>
            <a:r>
              <a:rPr lang="en-US" sz="1000" dirty="0" err="1" smtClean="0"/>
              <a:t>Mstr_NIIN</a:t>
            </a:r>
            <a:r>
              <a:rPr lang="en-US" sz="1000" dirty="0" smtClean="0"/>
              <a:t>, [temp table subs in 2 column format].</a:t>
            </a:r>
            <a:r>
              <a:rPr lang="en-US" sz="1000" dirty="0" err="1" smtClean="0"/>
              <a:t>Actl_NIIN</a:t>
            </a:r>
            <a:r>
              <a:rPr lang="en-US" sz="1000" dirty="0" smtClean="0"/>
              <a:t>, Count([temp table subs in 2 column format].</a:t>
            </a:r>
            <a:r>
              <a:rPr lang="en-US" sz="1000" dirty="0" err="1" smtClean="0"/>
              <a:t>Mstr_NIIN</a:t>
            </a:r>
            <a:r>
              <a:rPr lang="en-US" sz="1000" dirty="0" smtClean="0"/>
              <a:t>) AS </a:t>
            </a:r>
            <a:r>
              <a:rPr lang="en-US" sz="1000" dirty="0" err="1" smtClean="0"/>
              <a:t>CountOfMstr_NIIN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FROM [temp table subs in 2 column format] INNER JOIN [temp table subs in 2 column format] AS [temp table subs in 2 column format_1] ON [temp table subs in 2 column format].</a:t>
            </a:r>
            <a:r>
              <a:rPr lang="en-US" sz="1000" dirty="0" err="1" smtClean="0"/>
              <a:t>Mstr_NIIN</a:t>
            </a:r>
            <a:r>
              <a:rPr lang="en-US" sz="1000" dirty="0" smtClean="0"/>
              <a:t> = [temp table subs in 2 column format_1].</a:t>
            </a:r>
            <a:r>
              <a:rPr lang="en-US" sz="1000" dirty="0" err="1" smtClean="0"/>
              <a:t>Mstr_NIIN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GROUP BY [temp table subs in 2 column format].</a:t>
            </a:r>
            <a:r>
              <a:rPr lang="en-US" sz="1000" dirty="0" err="1" smtClean="0"/>
              <a:t>Mstr_NIIN</a:t>
            </a:r>
            <a:r>
              <a:rPr lang="en-US" sz="1000" dirty="0" smtClean="0"/>
              <a:t>, [temp table subs in 2 column format].</a:t>
            </a:r>
            <a:r>
              <a:rPr lang="en-US" sz="1000" dirty="0" err="1" smtClean="0"/>
              <a:t>Actl_NIIN</a:t>
            </a:r>
            <a:r>
              <a:rPr lang="en-US" sz="1000" dirty="0" smtClean="0"/>
              <a:t>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487680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.[temp table subs in 2 column format].</a:t>
            </a:r>
            <a:r>
              <a:rPr lang="en-US" sz="1000" dirty="0" err="1" smtClean="0"/>
              <a:t>Mstr_NIIN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.[temp table subs in 2 column format].</a:t>
            </a:r>
            <a:r>
              <a:rPr lang="en-US" sz="1000" dirty="0" err="1" smtClean="0"/>
              <a:t>Actl_NIIN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COUNT(</a:t>
            </a:r>
            <a:r>
              <a:rPr lang="en-US" sz="1000" dirty="0" err="1" smtClean="0"/>
              <a:t>dbo</a:t>
            </a:r>
            <a:r>
              <a:rPr lang="en-US" sz="1000" dirty="0" smtClean="0"/>
              <a:t>.[temp table subs in 2 column format].</a:t>
            </a:r>
            <a:r>
              <a:rPr lang="en-US" sz="1000" dirty="0" err="1" smtClean="0"/>
              <a:t>Mstr_NIIN</a:t>
            </a:r>
            <a:r>
              <a:rPr lang="en-US" sz="1000" dirty="0" smtClean="0"/>
              <a:t>) AS </a:t>
            </a:r>
            <a:r>
              <a:rPr lang="en-US" sz="1000" dirty="0" err="1" smtClean="0"/>
              <a:t>CountOfMstr_NIIN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.[temp table subs in 2 column format]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.[temp table subs in 2 column format] AS [temp table subs in 2 column format_1] ON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.[temp table subs in 2 column format].</a:t>
            </a:r>
            <a:r>
              <a:rPr lang="en-US" sz="1000" dirty="0" err="1" smtClean="0"/>
              <a:t>Mstr_NIIN</a:t>
            </a:r>
            <a:r>
              <a:rPr lang="en-US" sz="1000" dirty="0" smtClean="0"/>
              <a:t> = [temp table subs in 2 column format_1].</a:t>
            </a:r>
            <a:r>
              <a:rPr lang="en-US" sz="1000" dirty="0" err="1" smtClean="0"/>
              <a:t>Mstr_NIIN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GROUP BY </a:t>
            </a:r>
            <a:r>
              <a:rPr lang="en-US" sz="1000" dirty="0" err="1" smtClean="0"/>
              <a:t>dbo</a:t>
            </a:r>
            <a:r>
              <a:rPr lang="en-US" sz="1000" dirty="0" smtClean="0"/>
              <a:t>.[temp table subs in 2 column format].</a:t>
            </a:r>
            <a:r>
              <a:rPr lang="en-US" sz="1000" dirty="0" err="1" smtClean="0"/>
              <a:t>Mstr_NIIN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.[temp table subs in 2 column format].</a:t>
            </a:r>
            <a:r>
              <a:rPr lang="en-US" sz="1000" dirty="0" err="1" smtClean="0"/>
              <a:t>Actl_NIIN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Daily MICAP and BO Report Query in Access        Different Between the 2 versions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317087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Daily MICAP and BO Report in SQL Server 2005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.[CNTL-NR] AS [</a:t>
            </a:r>
            <a:r>
              <a:rPr lang="en-US" sz="1000" dirty="0" err="1" smtClean="0"/>
              <a:t>Cntrl</a:t>
            </a:r>
            <a:r>
              <a:rPr lang="en-US" sz="1000" dirty="0" smtClean="0"/>
              <a:t>#], MTP_master.FSC,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MTP_master.MMAC</a:t>
            </a:r>
            <a:r>
              <a:rPr lang="en-US" sz="1000" dirty="0" smtClean="0"/>
              <a:t> AS MC, </a:t>
            </a:r>
            <a:r>
              <a:rPr lang="en-US" sz="1000" dirty="0" err="1" smtClean="0"/>
              <a:t>dbo_MasterQueryTable.Noun</a:t>
            </a:r>
            <a:r>
              <a:rPr lang="en-US" sz="1000" dirty="0" smtClean="0"/>
              <a:t>, MTP_master.ORG, </a:t>
            </a:r>
            <a:r>
              <a:rPr lang="en-US" sz="1000" dirty="0" err="1" smtClean="0"/>
              <a:t>MTP_master.MICAP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.[BACKORDERS-JCS] AS JCS, MTP_master.YBQ, </a:t>
            </a:r>
            <a:r>
              <a:rPr lang="en-US" sz="1000" dirty="0" err="1" smtClean="0"/>
              <a:t>MTP_master.HP_Total</a:t>
            </a:r>
            <a:r>
              <a:rPr lang="en-US" sz="1000" dirty="0" smtClean="0"/>
              <a:t> AS 700s, </a:t>
            </a:r>
            <a:r>
              <a:rPr lang="en-US" sz="1000" dirty="0" err="1" smtClean="0"/>
              <a:t>MTP_master.BO_Tot</a:t>
            </a:r>
            <a:r>
              <a:rPr lang="en-US" sz="1000" dirty="0" smtClean="0"/>
              <a:t> AS [Total BOs],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.[DEPOT-ASSETS-COND-A] AS [A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.[DEPOT-ASSETS-COND-Z] AS [Z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MTP_master.OWO, </a:t>
            </a:r>
            <a:r>
              <a:rPr lang="en-US" sz="1000" dirty="0" err="1" smtClean="0"/>
              <a:t>MTP_master.Prod</a:t>
            </a:r>
            <a:r>
              <a:rPr lang="en-US" sz="1000" dirty="0" smtClean="0"/>
              <a:t>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.[DEPOT-ASSETS-COND-F] AS [F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  <a:r>
              <a:rPr lang="en-US" sz="1000" dirty="0" err="1" smtClean="0"/>
              <a:t>MTP_master.Carc_Avail</a:t>
            </a:r>
            <a:r>
              <a:rPr lang="en-US" sz="1000" dirty="0" smtClean="0"/>
              <a:t> AS </a:t>
            </a:r>
            <a:r>
              <a:rPr lang="en-US" sz="1000" dirty="0" err="1" smtClean="0"/>
              <a:t>Carc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MTP_master.Parts_avail</a:t>
            </a:r>
            <a:r>
              <a:rPr lang="en-US" sz="1000" dirty="0" smtClean="0"/>
              <a:t> AS Parts, </a:t>
            </a:r>
            <a:r>
              <a:rPr lang="en-US" sz="1000" dirty="0" err="1" smtClean="0"/>
              <a:t>MTP_master.Hours_Avail</a:t>
            </a:r>
            <a:r>
              <a:rPr lang="en-US" sz="1000" dirty="0" smtClean="0"/>
              <a:t> AS Hours, </a:t>
            </a:r>
            <a:r>
              <a:rPr lang="en-US" sz="1000" dirty="0" err="1" smtClean="0"/>
              <a:t>MTP_master.Funds_Avail</a:t>
            </a:r>
            <a:r>
              <a:rPr lang="en-US" sz="1000" dirty="0" smtClean="0"/>
              <a:t> AS Funds</a:t>
            </a:r>
          </a:p>
          <a:p>
            <a:endParaRPr lang="en-US" sz="1000" dirty="0" smtClean="0"/>
          </a:p>
          <a:p>
            <a:r>
              <a:rPr lang="en-US" sz="1000" dirty="0" smtClean="0"/>
              <a:t>FROM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 INNER JOIN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 ON </a:t>
            </a:r>
            <a:r>
              <a:rPr lang="en-US" sz="1000" dirty="0" err="1" smtClean="0"/>
              <a:t>dbo_MasterQueryTable.NIIN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MTP_master.NIIN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WHERE (((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) Like [forms]![switchboard]![shop select].[value] &amp; "*"))</a:t>
            </a:r>
          </a:p>
          <a:p>
            <a:endParaRPr lang="en-US" sz="1000" dirty="0" smtClean="0"/>
          </a:p>
          <a:p>
            <a:r>
              <a:rPr lang="en-US" sz="1000" dirty="0" smtClean="0"/>
              <a:t>ORDER BY 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.[CNTL-NR];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3856672"/>
            <a:ext cx="9144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TOP (100) PERCENT </a:t>
            </a:r>
            <a:r>
              <a:rPr lang="en-US" sz="1000" dirty="0" err="1" smtClean="0"/>
              <a:t>dbo.MTP_master.Shop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.[CNTL-NR], </a:t>
            </a:r>
            <a:r>
              <a:rPr lang="en-US" sz="1000" dirty="0" err="1" smtClean="0"/>
              <a:t>dbo.MTP_master.FSC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dbo.MTP_master.MMAC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dbo.dbo_MasterQueryTable.Noun</a:t>
            </a:r>
            <a:r>
              <a:rPr lang="en-US" sz="1000" dirty="0" smtClean="0"/>
              <a:t>, dbo.MTP_master.ORG, </a:t>
            </a:r>
            <a:r>
              <a:rPr lang="en-US" sz="1000" dirty="0" err="1" smtClean="0"/>
              <a:t>dbo.MTP_master.MICAP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.[BACKORDERS-JCS], </a:t>
            </a:r>
            <a:r>
              <a:rPr lang="en-US" sz="1000" dirty="0" err="1" smtClean="0"/>
              <a:t>dbo.MTP_master.YBQ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dbo.MTP_master.HP_Total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dbo.MTP_master.BO_Tot</a:t>
            </a:r>
            <a:r>
              <a:rPr lang="en-US" sz="1000" dirty="0" smtClean="0"/>
              <a:t>,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.[DEPOT-ASSETS-COND-A],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.[DEPOT-ASSETS-COND-Z], </a:t>
            </a:r>
            <a:r>
              <a:rPr lang="en-US" sz="1000" dirty="0" err="1" smtClean="0"/>
              <a:t>dbo.MTP_master.OWO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dbo.MTP_master.Prod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.[DEPOT-ASSETS-COND-F], </a:t>
            </a:r>
            <a:r>
              <a:rPr lang="en-US" sz="1000" dirty="0" err="1" smtClean="0"/>
              <a:t>dbo.MTP_master.Carc_Avail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dbo.MTP_master.Parts_avail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dbo.MTP_master.Hours_Avail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dbo.MTP_master.Funds_Avail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 ON </a:t>
            </a:r>
            <a:r>
              <a:rPr lang="en-US" sz="1000" dirty="0" err="1" smtClean="0"/>
              <a:t>dbo.dbo_MasterQueryTable.NIIN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dbo.MTP_master.NIIN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ORDER BY </a:t>
            </a:r>
            <a:r>
              <a:rPr lang="en-US" sz="1000" dirty="0" err="1" smtClean="0"/>
              <a:t>dbo.MTP_master.Shop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.[CNTL-NR]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4578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Like [forms]![switchboard]![shop select].[value] &amp; "*“ 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Don’t know what these do, did not include in SQL Server.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3519</Words>
  <Application>Microsoft Office PowerPoint</Application>
  <PresentationFormat>On-screen Show (4:3)</PresentationFormat>
  <Paragraphs>282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Issues with MAN_DREP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Jonathan Smith</cp:lastModifiedBy>
  <cp:revision>56</cp:revision>
  <dcterms:created xsi:type="dcterms:W3CDTF">2006-08-16T00:00:00Z</dcterms:created>
  <dcterms:modified xsi:type="dcterms:W3CDTF">2008-11-14T23:31:50Z</dcterms:modified>
</cp:coreProperties>
</file>